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hangesInfos/changesInfo1.xml" ContentType="application/vnd.ms-powerpoint.changesinfo+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sldIdLst>
    <p:sldId id="256" r:id="rId5"/>
    <p:sldId id="258" r:id="rId6"/>
    <p:sldId id="257" r:id="rId7"/>
    <p:sldId id="259" r:id="rId8"/>
    <p:sldId id="260" r:id="rId9"/>
    <p:sldId id="261" r:id="rId10"/>
    <p:sldId id="262" r:id="rId11"/>
    <p:sldId id="282" r:id="rId12"/>
    <p:sldId id="283" r:id="rId13"/>
    <p:sldId id="284" r:id="rId14"/>
    <p:sldId id="263" r:id="rId15"/>
    <p:sldId id="286" r:id="rId16"/>
    <p:sldId id="269" r:id="rId17"/>
    <p:sldId id="265" r:id="rId18"/>
    <p:sldId id="266" r:id="rId19"/>
    <p:sldId id="271" r:id="rId20"/>
    <p:sldId id="272" r:id="rId21"/>
    <p:sldId id="273" r:id="rId22"/>
    <p:sldId id="280" r:id="rId23"/>
    <p:sldId id="287"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C364EF3-BE46-42B9-B316-C58B23983C38}" v="55" dt="2020-12-09T15:04:28.854"/>
    <p1510:client id="{1CD12EBC-4C5C-4B81-BCB5-D8B55F198ED8}" v="1" dt="2020-12-04T13:45:54.281"/>
    <p1510:client id="{1F2FE4E2-2733-406E-BB33-0F6256677738}" v="37" dt="2020-10-16T12:46:47.475"/>
    <p1510:client id="{21E56FD7-55CC-46E5-959B-8E28BAC92DA8}" v="90" dt="2020-10-16T13:40:02.358"/>
    <p1510:client id="{22F123FD-A0F2-4859-B6E4-FDB91728CFD5}" v="308" dt="2020-12-04T14:34:29.488"/>
    <p1510:client id="{29C13A35-98E6-4423-8038-9CB3C6451117}" v="1668" dt="2020-10-12T11:02:48.579"/>
    <p1510:client id="{48251875-EA0B-4FEC-87E8-A11E86863490}" v="341" dt="2020-11-23T11:34:38.539"/>
    <p1510:client id="{4DFED4E3-2343-4479-861D-83D857AEA5E9}" v="847" dt="2020-10-16T13:16:49.624"/>
    <p1510:client id="{660D4373-9A14-472B-96D5-587C6A2E2275}" v="51" dt="2020-10-02T12:09:14.301"/>
    <p1510:client id="{6EA61C89-10AB-4964-A48A-F45EFC60E910}" v="826" dt="2020-10-12T11:03:30.592"/>
    <p1510:client id="{7003F1ED-488E-45C6-9142-CAB32F6CA684}" v="200" dt="2020-11-23T11:28:58.920"/>
    <p1510:client id="{7AC1193C-BFB5-4F94-B120-48D9C5C7706E}" v="10" dt="2020-12-04T14:15:20.043"/>
    <p1510:client id="{93F558D2-7138-4002-BD6B-B66F8D42D18E}" v="1" dt="2020-12-09T13:29:36.517"/>
    <p1510:client id="{94057B7C-31C9-473A-9C74-C29AADE82626}" v="78" dt="2020-10-16T12:58:58.396"/>
    <p1510:client id="{9663AB72-BAC2-4695-9A19-455FEB4A2CA5}" v="21" dt="2020-12-04T14:41:47.450"/>
    <p1510:client id="{9AC85852-19FE-48A3-865B-5325EE70DEE2}" v="1061" dt="2020-10-16T13:48:52.745"/>
    <p1510:client id="{BD5C637F-31AB-4BA2-8102-EC7D94B2331B}" v="5" dt="2020-10-02T12:23:11.326"/>
    <p1510:client id="{C50BD794-1D47-4502-AA82-CF32972B99EE}" v="1" dt="2020-12-09T14:35:37.516"/>
    <p1510:client id="{CCEBD7FB-008A-435F-8BD6-6FF26BA8286C}" v="113" dt="2020-12-04T14:37:03.667"/>
    <p1510:client id="{E113FC01-DC8C-4320-AE70-68F514E6C6D8}" v="284" dt="2020-10-02T12:18:56.445"/>
    <p1510:client id="{EA14AD92-8CA2-4259-9FEB-636C1D235BC7}" v="1764" dt="2020-10-02T13:07:14.546"/>
    <p1510:client id="{EA73C424-D83B-4560-BBDF-0649F49FAD86}" v="99" dt="2020-12-04T14:03:31.741"/>
    <p1510:client id="{F7983A82-598C-437F-9129-56FAC3F4B839}" v="245" dt="2020-10-02T13:18:54.38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9" d="100"/>
          <a:sy n="79" d="100"/>
        </p:scale>
        <p:origin x="164" y="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ennifer Firth" userId="S::jennifer.firth@kirklees.gov.uk::8f48eacf-5a0f-4b20-80fa-dba0c81fd773" providerId="AD" clId="Web-{CCEBD7FB-008A-435F-8BD6-6FF26BA8286C}"/>
    <pc:docChg chg="addSld delSld modSld">
      <pc:chgData name="Jennifer Firth" userId="S::jennifer.firth@kirklees.gov.uk::8f48eacf-5a0f-4b20-80fa-dba0c81fd773" providerId="AD" clId="Web-{CCEBD7FB-008A-435F-8BD6-6FF26BA8286C}" dt="2020-12-04T14:37:03.667" v="112" actId="20577"/>
      <pc:docMkLst>
        <pc:docMk/>
      </pc:docMkLst>
      <pc:sldChg chg="modSp">
        <pc:chgData name="Jennifer Firth" userId="S::jennifer.firth@kirklees.gov.uk::8f48eacf-5a0f-4b20-80fa-dba0c81fd773" providerId="AD" clId="Web-{CCEBD7FB-008A-435F-8BD6-6FF26BA8286C}" dt="2020-12-04T14:32:42.239" v="108" actId="20577"/>
        <pc:sldMkLst>
          <pc:docMk/>
          <pc:sldMk cId="427968328" sldId="257"/>
        </pc:sldMkLst>
        <pc:spChg chg="mod">
          <ac:chgData name="Jennifer Firth" userId="S::jennifer.firth@kirklees.gov.uk::8f48eacf-5a0f-4b20-80fa-dba0c81fd773" providerId="AD" clId="Web-{CCEBD7FB-008A-435F-8BD6-6FF26BA8286C}" dt="2020-12-04T14:32:42.239" v="108" actId="20577"/>
          <ac:spMkLst>
            <pc:docMk/>
            <pc:sldMk cId="427968328" sldId="257"/>
            <ac:spMk id="2" creationId="{79EED28F-3308-46B0-85C3-E87A76B55467}"/>
          </ac:spMkLst>
        </pc:spChg>
      </pc:sldChg>
      <pc:sldChg chg="addSp modSp del">
        <pc:chgData name="Jennifer Firth" userId="S::jennifer.firth@kirklees.gov.uk::8f48eacf-5a0f-4b20-80fa-dba0c81fd773" providerId="AD" clId="Web-{CCEBD7FB-008A-435F-8BD6-6FF26BA8286C}" dt="2020-12-04T14:27:11.325" v="83"/>
        <pc:sldMkLst>
          <pc:docMk/>
          <pc:sldMk cId="2105772610" sldId="281"/>
        </pc:sldMkLst>
        <pc:spChg chg="mod">
          <ac:chgData name="Jennifer Firth" userId="S::jennifer.firth@kirklees.gov.uk::8f48eacf-5a0f-4b20-80fa-dba0c81fd773" providerId="AD" clId="Web-{CCEBD7FB-008A-435F-8BD6-6FF26BA8286C}" dt="2020-12-04T14:23:08.194" v="51" actId="14100"/>
          <ac:spMkLst>
            <pc:docMk/>
            <pc:sldMk cId="2105772610" sldId="281"/>
            <ac:spMk id="4" creationId="{F80DF91D-BC07-4AD6-81EF-FC37B213DA70}"/>
          </ac:spMkLst>
        </pc:spChg>
        <pc:spChg chg="add mod">
          <ac:chgData name="Jennifer Firth" userId="S::jennifer.firth@kirklees.gov.uk::8f48eacf-5a0f-4b20-80fa-dba0c81fd773" providerId="AD" clId="Web-{CCEBD7FB-008A-435F-8BD6-6FF26BA8286C}" dt="2020-12-04T14:21:46.411" v="44" actId="1076"/>
          <ac:spMkLst>
            <pc:docMk/>
            <pc:sldMk cId="2105772610" sldId="281"/>
            <ac:spMk id="5" creationId="{6D6B4461-167F-4A33-A2FF-05531170F05B}"/>
          </ac:spMkLst>
        </pc:spChg>
      </pc:sldChg>
      <pc:sldChg chg="delSp modSp add replId">
        <pc:chgData name="Jennifer Firth" userId="S::jennifer.firth@kirklees.gov.uk::8f48eacf-5a0f-4b20-80fa-dba0c81fd773" providerId="AD" clId="Web-{CCEBD7FB-008A-435F-8BD6-6FF26BA8286C}" dt="2020-12-04T14:28:33.639" v="101" actId="20577"/>
        <pc:sldMkLst>
          <pc:docMk/>
          <pc:sldMk cId="1757382087" sldId="284"/>
        </pc:sldMkLst>
        <pc:spChg chg="mod">
          <ac:chgData name="Jennifer Firth" userId="S::jennifer.firth@kirklees.gov.uk::8f48eacf-5a0f-4b20-80fa-dba0c81fd773" providerId="AD" clId="Web-{CCEBD7FB-008A-435F-8BD6-6FF26BA8286C}" dt="2020-12-04T14:24:13.930" v="58" actId="20577"/>
          <ac:spMkLst>
            <pc:docMk/>
            <pc:sldMk cId="1757382087" sldId="284"/>
            <ac:spMk id="2" creationId="{901ECAC0-07A4-4F91-9472-11F4307929F8}"/>
          </ac:spMkLst>
        </pc:spChg>
        <pc:spChg chg="mod">
          <ac:chgData name="Jennifer Firth" userId="S::jennifer.firth@kirklees.gov.uk::8f48eacf-5a0f-4b20-80fa-dba0c81fd773" providerId="AD" clId="Web-{CCEBD7FB-008A-435F-8BD6-6FF26BA8286C}" dt="2020-12-04T14:28:33.639" v="101" actId="20577"/>
          <ac:spMkLst>
            <pc:docMk/>
            <pc:sldMk cId="1757382087" sldId="284"/>
            <ac:spMk id="3" creationId="{8A99B6BA-B00F-41F1-AECF-177D2A74C9DD}"/>
          </ac:spMkLst>
        </pc:spChg>
        <pc:picChg chg="del">
          <ac:chgData name="Jennifer Firth" userId="S::jennifer.firth@kirklees.gov.uk::8f48eacf-5a0f-4b20-80fa-dba0c81fd773" providerId="AD" clId="Web-{CCEBD7FB-008A-435F-8BD6-6FF26BA8286C}" dt="2020-12-04T14:24:16.274" v="60"/>
          <ac:picMkLst>
            <pc:docMk/>
            <pc:sldMk cId="1757382087" sldId="284"/>
            <ac:picMk id="6" creationId="{D760AA7C-A1DD-44DA-AD55-4C5EE476B69B}"/>
          </ac:picMkLst>
        </pc:picChg>
      </pc:sldChg>
    </pc:docChg>
  </pc:docChgLst>
  <pc:docChgLst>
    <pc:chgData name="Jennifer Firth" userId="S::jennifer.firth@kirklees.gov.uk::8f48eacf-5a0f-4b20-80fa-dba0c81fd773" providerId="AD" clId="Web-{21E56FD7-55CC-46E5-959B-8E28BAC92DA8}"/>
    <pc:docChg chg="modSld">
      <pc:chgData name="Jennifer Firth" userId="S::jennifer.firth@kirklees.gov.uk::8f48eacf-5a0f-4b20-80fa-dba0c81fd773" providerId="AD" clId="Web-{21E56FD7-55CC-46E5-959B-8E28BAC92DA8}" dt="2020-10-16T13:40:02.358" v="84" actId="14100"/>
      <pc:docMkLst>
        <pc:docMk/>
      </pc:docMkLst>
      <pc:sldChg chg="addSp delSp modSp">
        <pc:chgData name="Jennifer Firth" userId="S::jennifer.firth@kirklees.gov.uk::8f48eacf-5a0f-4b20-80fa-dba0c81fd773" providerId="AD" clId="Web-{21E56FD7-55CC-46E5-959B-8E28BAC92DA8}" dt="2020-10-16T13:07:14.994" v="9" actId="1076"/>
        <pc:sldMkLst>
          <pc:docMk/>
          <pc:sldMk cId="837899875" sldId="264"/>
        </pc:sldMkLst>
        <pc:spChg chg="del">
          <ac:chgData name="Jennifer Firth" userId="S::jennifer.firth@kirklees.gov.uk::8f48eacf-5a0f-4b20-80fa-dba0c81fd773" providerId="AD" clId="Web-{21E56FD7-55CC-46E5-959B-8E28BAC92DA8}" dt="2020-10-16T13:07:09.385" v="8"/>
          <ac:spMkLst>
            <pc:docMk/>
            <pc:sldMk cId="837899875" sldId="264"/>
            <ac:spMk id="3" creationId="{EF6E9D02-E948-4523-807B-C41BDB73F0E4}"/>
          </ac:spMkLst>
        </pc:spChg>
        <pc:picChg chg="add mod ord">
          <ac:chgData name="Jennifer Firth" userId="S::jennifer.firth@kirklees.gov.uk::8f48eacf-5a0f-4b20-80fa-dba0c81fd773" providerId="AD" clId="Web-{21E56FD7-55CC-46E5-959B-8E28BAC92DA8}" dt="2020-10-16T13:07:14.994" v="9" actId="1076"/>
          <ac:picMkLst>
            <pc:docMk/>
            <pc:sldMk cId="837899875" sldId="264"/>
            <ac:picMk id="4" creationId="{0B43CE69-84CB-44A6-ADEF-B5FBB87A256F}"/>
          </ac:picMkLst>
        </pc:picChg>
      </pc:sldChg>
      <pc:sldChg chg="addSp delSp modSp">
        <pc:chgData name="Jennifer Firth" userId="S::jennifer.firth@kirklees.gov.uk::8f48eacf-5a0f-4b20-80fa-dba0c81fd773" providerId="AD" clId="Web-{21E56FD7-55CC-46E5-959B-8E28BAC92DA8}" dt="2020-10-16T13:01:49.064" v="7" actId="14100"/>
        <pc:sldMkLst>
          <pc:docMk/>
          <pc:sldMk cId="2507265640" sldId="271"/>
        </pc:sldMkLst>
        <pc:picChg chg="add del mod">
          <ac:chgData name="Jennifer Firth" userId="S::jennifer.firth@kirklees.gov.uk::8f48eacf-5a0f-4b20-80fa-dba0c81fd773" providerId="AD" clId="Web-{21E56FD7-55CC-46E5-959B-8E28BAC92DA8}" dt="2020-10-16T13:00:58.672" v="4"/>
          <ac:picMkLst>
            <pc:docMk/>
            <pc:sldMk cId="2507265640" sldId="271"/>
            <ac:picMk id="5" creationId="{C8CCC784-2624-4E09-9999-F92553B00BFF}"/>
          </ac:picMkLst>
        </pc:picChg>
        <pc:picChg chg="add mod">
          <ac:chgData name="Jennifer Firth" userId="S::jennifer.firth@kirklees.gov.uk::8f48eacf-5a0f-4b20-80fa-dba0c81fd773" providerId="AD" clId="Web-{21E56FD7-55CC-46E5-959B-8E28BAC92DA8}" dt="2020-10-16T13:01:49.064" v="7" actId="14100"/>
          <ac:picMkLst>
            <pc:docMk/>
            <pc:sldMk cId="2507265640" sldId="271"/>
            <ac:picMk id="6" creationId="{E5E61BF6-6235-4647-B526-D352C29F41AB}"/>
          </ac:picMkLst>
        </pc:picChg>
      </pc:sldChg>
      <pc:sldChg chg="addSp delSp modSp">
        <pc:chgData name="Jennifer Firth" userId="S::jennifer.firth@kirklees.gov.uk::8f48eacf-5a0f-4b20-80fa-dba0c81fd773" providerId="AD" clId="Web-{21E56FD7-55CC-46E5-959B-8E28BAC92DA8}" dt="2020-10-16T13:25:48.023" v="73" actId="20577"/>
        <pc:sldMkLst>
          <pc:docMk/>
          <pc:sldMk cId="2214392832" sldId="272"/>
        </pc:sldMkLst>
        <pc:spChg chg="add mod">
          <ac:chgData name="Jennifer Firth" userId="S::jennifer.firth@kirklees.gov.uk::8f48eacf-5a0f-4b20-80fa-dba0c81fd773" providerId="AD" clId="Web-{21E56FD7-55CC-46E5-959B-8E28BAC92DA8}" dt="2020-10-16T13:25:48.023" v="73" actId="20577"/>
          <ac:spMkLst>
            <pc:docMk/>
            <pc:sldMk cId="2214392832" sldId="272"/>
            <ac:spMk id="6" creationId="{E3E7876F-F27D-4E23-9D30-E0B072FE0B9E}"/>
          </ac:spMkLst>
        </pc:spChg>
        <pc:picChg chg="add mod">
          <ac:chgData name="Jennifer Firth" userId="S::jennifer.firth@kirklees.gov.uk::8f48eacf-5a0f-4b20-80fa-dba0c81fd773" providerId="AD" clId="Web-{21E56FD7-55CC-46E5-959B-8E28BAC92DA8}" dt="2020-10-16T13:23:47.255" v="23" actId="1076"/>
          <ac:picMkLst>
            <pc:docMk/>
            <pc:sldMk cId="2214392832" sldId="272"/>
            <ac:picMk id="5" creationId="{41FE2470-E89B-4C2B-82C7-EF67338AA50A}"/>
          </ac:picMkLst>
        </pc:picChg>
        <pc:picChg chg="del">
          <ac:chgData name="Jennifer Firth" userId="S::jennifer.firth@kirklees.gov.uk::8f48eacf-5a0f-4b20-80fa-dba0c81fd773" providerId="AD" clId="Web-{21E56FD7-55CC-46E5-959B-8E28BAC92DA8}" dt="2020-10-16T13:12:07.846" v="10"/>
          <ac:picMkLst>
            <pc:docMk/>
            <pc:sldMk cId="2214392832" sldId="272"/>
            <ac:picMk id="6" creationId="{E5E61BF6-6235-4647-B526-D352C29F41AB}"/>
          </ac:picMkLst>
        </pc:picChg>
        <pc:cxnChg chg="add mod">
          <ac:chgData name="Jennifer Firth" userId="S::jennifer.firth@kirklees.gov.uk::8f48eacf-5a0f-4b20-80fa-dba0c81fd773" providerId="AD" clId="Web-{21E56FD7-55CC-46E5-959B-8E28BAC92DA8}" dt="2020-10-16T13:24:54.334" v="25"/>
          <ac:cxnSpMkLst>
            <pc:docMk/>
            <pc:sldMk cId="2214392832" sldId="272"/>
            <ac:cxnSpMk id="4" creationId="{081FCC3E-470C-4323-BB3B-AA94AC496DEA}"/>
          </ac:cxnSpMkLst>
        </pc:cxnChg>
      </pc:sldChg>
      <pc:sldChg chg="addSp modSp">
        <pc:chgData name="Jennifer Firth" userId="S::jennifer.firth@kirklees.gov.uk::8f48eacf-5a0f-4b20-80fa-dba0c81fd773" providerId="AD" clId="Web-{21E56FD7-55CC-46E5-959B-8E28BAC92DA8}" dt="2020-10-16T13:40:02.358" v="84" actId="14100"/>
        <pc:sldMkLst>
          <pc:docMk/>
          <pc:sldMk cId="3420491921" sldId="273"/>
        </pc:sldMkLst>
        <pc:picChg chg="add mod">
          <ac:chgData name="Jennifer Firth" userId="S::jennifer.firth@kirklees.gov.uk::8f48eacf-5a0f-4b20-80fa-dba0c81fd773" providerId="AD" clId="Web-{21E56FD7-55CC-46E5-959B-8E28BAC92DA8}" dt="2020-10-16T13:40:02.358" v="84" actId="14100"/>
          <ac:picMkLst>
            <pc:docMk/>
            <pc:sldMk cId="3420491921" sldId="273"/>
            <ac:picMk id="7" creationId="{F077707E-AC40-4D6C-A3AB-56ECD156A7E5}"/>
          </ac:picMkLst>
        </pc:picChg>
      </pc:sldChg>
    </pc:docChg>
  </pc:docChgLst>
  <pc:docChgLst>
    <pc:chgData name="Nicola Shaw" userId="S::nicola.shaw@kirklees.gov.uk::ef28ae6c-7e33-4ce3-8a1c-06934a304765" providerId="AD" clId="Web-{9663AB72-BAC2-4695-9A19-455FEB4A2CA5}"/>
    <pc:docChg chg="modSld">
      <pc:chgData name="Nicola Shaw" userId="S::nicola.shaw@kirklees.gov.uk::ef28ae6c-7e33-4ce3-8a1c-06934a304765" providerId="AD" clId="Web-{9663AB72-BAC2-4695-9A19-455FEB4A2CA5}" dt="2020-12-04T14:41:47.450" v="18" actId="20577"/>
      <pc:docMkLst>
        <pc:docMk/>
      </pc:docMkLst>
      <pc:sldChg chg="addSp delSp modSp">
        <pc:chgData name="Nicola Shaw" userId="S::nicola.shaw@kirklees.gov.uk::ef28ae6c-7e33-4ce3-8a1c-06934a304765" providerId="AD" clId="Web-{9663AB72-BAC2-4695-9A19-455FEB4A2CA5}" dt="2020-12-04T14:41:47.450" v="17" actId="20577"/>
        <pc:sldMkLst>
          <pc:docMk/>
          <pc:sldMk cId="1757382087" sldId="284"/>
        </pc:sldMkLst>
        <pc:spChg chg="mod">
          <ac:chgData name="Nicola Shaw" userId="S::nicola.shaw@kirklees.gov.uk::ef28ae6c-7e33-4ce3-8a1c-06934a304765" providerId="AD" clId="Web-{9663AB72-BAC2-4695-9A19-455FEB4A2CA5}" dt="2020-12-04T14:41:47.450" v="17" actId="20577"/>
          <ac:spMkLst>
            <pc:docMk/>
            <pc:sldMk cId="1757382087" sldId="284"/>
            <ac:spMk id="3" creationId="{8A99B6BA-B00F-41F1-AECF-177D2A74C9DD}"/>
          </ac:spMkLst>
        </pc:spChg>
        <pc:picChg chg="del">
          <ac:chgData name="Nicola Shaw" userId="S::nicola.shaw@kirklees.gov.uk::ef28ae6c-7e33-4ce3-8a1c-06934a304765" providerId="AD" clId="Web-{9663AB72-BAC2-4695-9A19-455FEB4A2CA5}" dt="2020-12-04T14:36:19.632" v="0"/>
          <ac:picMkLst>
            <pc:docMk/>
            <pc:sldMk cId="1757382087" sldId="284"/>
            <ac:picMk id="4" creationId="{510BD974-FBA5-43DB-ACC1-9A788ECE0075}"/>
          </ac:picMkLst>
        </pc:picChg>
        <pc:picChg chg="add del mod">
          <ac:chgData name="Nicola Shaw" userId="S::nicola.shaw@kirklees.gov.uk::ef28ae6c-7e33-4ce3-8a1c-06934a304765" providerId="AD" clId="Web-{9663AB72-BAC2-4695-9A19-455FEB4A2CA5}" dt="2020-12-04T14:39:51.849" v="6"/>
          <ac:picMkLst>
            <pc:docMk/>
            <pc:sldMk cId="1757382087" sldId="284"/>
            <ac:picMk id="5" creationId="{38E29814-B789-4DAD-B8C9-003D91413D31}"/>
          </ac:picMkLst>
        </pc:picChg>
        <pc:picChg chg="add mod">
          <ac:chgData name="Nicola Shaw" userId="S::nicola.shaw@kirklees.gov.uk::ef28ae6c-7e33-4ce3-8a1c-06934a304765" providerId="AD" clId="Web-{9663AB72-BAC2-4695-9A19-455FEB4A2CA5}" dt="2020-12-04T14:40:27.398" v="10" actId="1076"/>
          <ac:picMkLst>
            <pc:docMk/>
            <pc:sldMk cId="1757382087" sldId="284"/>
            <ac:picMk id="6" creationId="{AE1E858E-BF82-4061-889C-568D35076A91}"/>
          </ac:picMkLst>
        </pc:picChg>
      </pc:sldChg>
    </pc:docChg>
  </pc:docChgLst>
  <pc:docChgLst>
    <pc:chgData name="Nicola Shaw" userId="S::nicola.shaw@kirklees.gov.uk::ef28ae6c-7e33-4ce3-8a1c-06934a304765" providerId="AD" clId="Web-{660D4373-9A14-472B-96D5-587C6A2E2275}"/>
    <pc:docChg chg="addSld modSld">
      <pc:chgData name="Nicola Shaw" userId="S::nicola.shaw@kirklees.gov.uk::ef28ae6c-7e33-4ce3-8a1c-06934a304765" providerId="AD" clId="Web-{660D4373-9A14-472B-96D5-587C6A2E2275}" dt="2020-10-02T12:09:20.645" v="59"/>
      <pc:docMkLst>
        <pc:docMk/>
      </pc:docMkLst>
      <pc:sldChg chg="addSp delSp modSp mod setBg">
        <pc:chgData name="Nicola Shaw" userId="S::nicola.shaw@kirklees.gov.uk::ef28ae6c-7e33-4ce3-8a1c-06934a304765" providerId="AD" clId="Web-{660D4373-9A14-472B-96D5-587C6A2E2275}" dt="2020-10-02T12:08:53.081" v="57"/>
        <pc:sldMkLst>
          <pc:docMk/>
          <pc:sldMk cId="1414877143" sldId="256"/>
        </pc:sldMkLst>
        <pc:spChg chg="mod">
          <ac:chgData name="Nicola Shaw" userId="S::nicola.shaw@kirklees.gov.uk::ef28ae6c-7e33-4ce3-8a1c-06934a304765" providerId="AD" clId="Web-{660D4373-9A14-472B-96D5-587C6A2E2275}" dt="2020-10-02T12:08:53.081" v="57"/>
          <ac:spMkLst>
            <pc:docMk/>
            <pc:sldMk cId="1414877143" sldId="256"/>
            <ac:spMk id="2" creationId="{F5213A9B-314A-4B45-9CCF-54D0ACC2CE63}"/>
          </ac:spMkLst>
        </pc:spChg>
        <pc:spChg chg="del">
          <ac:chgData name="Nicola Shaw" userId="S::nicola.shaw@kirklees.gov.uk::ef28ae6c-7e33-4ce3-8a1c-06934a304765" providerId="AD" clId="Web-{660D4373-9A14-472B-96D5-587C6A2E2275}" dt="2020-10-02T12:06:36.604" v="36"/>
          <ac:spMkLst>
            <pc:docMk/>
            <pc:sldMk cId="1414877143" sldId="256"/>
            <ac:spMk id="3" creationId="{9509C8E9-BA97-410C-9D14-7D2D17FB4D07}"/>
          </ac:spMkLst>
        </pc:spChg>
        <pc:spChg chg="add del">
          <ac:chgData name="Nicola Shaw" userId="S::nicola.shaw@kirklees.gov.uk::ef28ae6c-7e33-4ce3-8a1c-06934a304765" providerId="AD" clId="Web-{660D4373-9A14-472B-96D5-587C6A2E2275}" dt="2020-10-02T12:08:39.971" v="52"/>
          <ac:spMkLst>
            <pc:docMk/>
            <pc:sldMk cId="1414877143" sldId="256"/>
            <ac:spMk id="4" creationId="{86197D16-FE75-4A0E-A0C9-28C0F04A43DF}"/>
          </ac:spMkLst>
        </pc:spChg>
        <pc:spChg chg="add del">
          <ac:chgData name="Nicola Shaw" userId="S::nicola.shaw@kirklees.gov.uk::ef28ae6c-7e33-4ce3-8a1c-06934a304765" providerId="AD" clId="Web-{660D4373-9A14-472B-96D5-587C6A2E2275}" dt="2020-10-02T12:08:46.065" v="54"/>
          <ac:spMkLst>
            <pc:docMk/>
            <pc:sldMk cId="1414877143" sldId="256"/>
            <ac:spMk id="6" creationId="{46F1F2C8-798B-4CCE-A851-94AFAF350BED}"/>
          </ac:spMkLst>
        </pc:spChg>
        <pc:spChg chg="add del">
          <ac:chgData name="Nicola Shaw" userId="S::nicola.shaw@kirklees.gov.uk::ef28ae6c-7e33-4ce3-8a1c-06934a304765" providerId="AD" clId="Web-{660D4373-9A14-472B-96D5-587C6A2E2275}" dt="2020-10-02T12:08:25.970" v="50"/>
          <ac:spMkLst>
            <pc:docMk/>
            <pc:sldMk cId="1414877143" sldId="256"/>
            <ac:spMk id="7" creationId="{59EF30C2-29AC-4A0D-BC0A-A679CF113EDD}"/>
          </ac:spMkLst>
        </pc:spChg>
        <pc:spChg chg="add del">
          <ac:chgData name="Nicola Shaw" userId="S::nicola.shaw@kirklees.gov.uk::ef28ae6c-7e33-4ce3-8a1c-06934a304765" providerId="AD" clId="Web-{660D4373-9A14-472B-96D5-587C6A2E2275}" dt="2020-10-02T12:08:46.065" v="54"/>
          <ac:spMkLst>
            <pc:docMk/>
            <pc:sldMk cId="1414877143" sldId="256"/>
            <ac:spMk id="8" creationId="{755E9CD0-04B0-4A3C-B291-AD913379C713}"/>
          </ac:spMkLst>
        </pc:spChg>
        <pc:spChg chg="add del">
          <ac:chgData name="Nicola Shaw" userId="S::nicola.shaw@kirklees.gov.uk::ef28ae6c-7e33-4ce3-8a1c-06934a304765" providerId="AD" clId="Web-{660D4373-9A14-472B-96D5-587C6A2E2275}" dt="2020-10-02T12:08:25.970" v="50"/>
          <ac:spMkLst>
            <pc:docMk/>
            <pc:sldMk cId="1414877143" sldId="256"/>
            <ac:spMk id="9" creationId="{9C682A1A-5B2D-4111-BBD6-620165633E5B}"/>
          </ac:spMkLst>
        </pc:spChg>
        <pc:spChg chg="add del">
          <ac:chgData name="Nicola Shaw" userId="S::nicola.shaw@kirklees.gov.uk::ef28ae6c-7e33-4ce3-8a1c-06934a304765" providerId="AD" clId="Web-{660D4373-9A14-472B-96D5-587C6A2E2275}" dt="2020-10-02T12:08:46.065" v="54"/>
          <ac:spMkLst>
            <pc:docMk/>
            <pc:sldMk cId="1414877143" sldId="256"/>
            <ac:spMk id="10" creationId="{1DD8BF3B-6066-418C-8D1A-75C5E396FC04}"/>
          </ac:spMkLst>
        </pc:spChg>
        <pc:spChg chg="add del">
          <ac:chgData name="Nicola Shaw" userId="S::nicola.shaw@kirklees.gov.uk::ef28ae6c-7e33-4ce3-8a1c-06934a304765" providerId="AD" clId="Web-{660D4373-9A14-472B-96D5-587C6A2E2275}" dt="2020-10-02T12:08:46.065" v="54"/>
          <ac:spMkLst>
            <pc:docMk/>
            <pc:sldMk cId="1414877143" sldId="256"/>
            <ac:spMk id="12" creationId="{80BC66F9-7A74-4286-AD22-1174052CC22C}"/>
          </ac:spMkLst>
        </pc:spChg>
        <pc:spChg chg="add del">
          <ac:chgData name="Nicola Shaw" userId="S::nicola.shaw@kirklees.gov.uk::ef28ae6c-7e33-4ce3-8a1c-06934a304765" providerId="AD" clId="Web-{660D4373-9A14-472B-96D5-587C6A2E2275}" dt="2020-10-02T12:08:25.970" v="50"/>
          <ac:spMkLst>
            <pc:docMk/>
            <pc:sldMk cId="1414877143" sldId="256"/>
            <ac:spMk id="13" creationId="{A04F1504-431A-4D86-9091-AE7E4B33376B}"/>
          </ac:spMkLst>
        </pc:spChg>
        <pc:spChg chg="add del">
          <ac:chgData name="Nicola Shaw" userId="S::nicola.shaw@kirklees.gov.uk::ef28ae6c-7e33-4ce3-8a1c-06934a304765" providerId="AD" clId="Web-{660D4373-9A14-472B-96D5-587C6A2E2275}" dt="2020-10-02T12:08:46.065" v="54"/>
          <ac:spMkLst>
            <pc:docMk/>
            <pc:sldMk cId="1414877143" sldId="256"/>
            <ac:spMk id="14" creationId="{D8142CC3-2B5C-48E6-9DF0-6C8ACBAF23EF}"/>
          </ac:spMkLst>
        </pc:spChg>
        <pc:spChg chg="add del">
          <ac:chgData name="Nicola Shaw" userId="S::nicola.shaw@kirklees.gov.uk::ef28ae6c-7e33-4ce3-8a1c-06934a304765" providerId="AD" clId="Web-{660D4373-9A14-472B-96D5-587C6A2E2275}" dt="2020-10-02T12:08:25.970" v="50"/>
          <ac:spMkLst>
            <pc:docMk/>
            <pc:sldMk cId="1414877143" sldId="256"/>
            <ac:spMk id="15" creationId="{EA804283-B929-4503-802F-4585376E2B42}"/>
          </ac:spMkLst>
        </pc:spChg>
        <pc:spChg chg="add del">
          <ac:chgData name="Nicola Shaw" userId="S::nicola.shaw@kirklees.gov.uk::ef28ae6c-7e33-4ce3-8a1c-06934a304765" providerId="AD" clId="Web-{660D4373-9A14-472B-96D5-587C6A2E2275}" dt="2020-10-02T12:08:25.970" v="50"/>
          <ac:spMkLst>
            <pc:docMk/>
            <pc:sldMk cId="1414877143" sldId="256"/>
            <ac:spMk id="17" creationId="{AD3811F5-514E-49A4-B382-673ED228A4CC}"/>
          </ac:spMkLst>
        </pc:spChg>
        <pc:spChg chg="add del">
          <ac:chgData name="Nicola Shaw" userId="S::nicola.shaw@kirklees.gov.uk::ef28ae6c-7e33-4ce3-8a1c-06934a304765" providerId="AD" clId="Web-{660D4373-9A14-472B-96D5-587C6A2E2275}" dt="2020-10-02T12:08:46.065" v="54"/>
          <ac:spMkLst>
            <pc:docMk/>
            <pc:sldMk cId="1414877143" sldId="256"/>
            <ac:spMk id="18" creationId="{46A89C79-8EF3-4AF9-B3D9-59A883F41C83}"/>
          </ac:spMkLst>
        </pc:spChg>
        <pc:spChg chg="add del">
          <ac:chgData name="Nicola Shaw" userId="S::nicola.shaw@kirklees.gov.uk::ef28ae6c-7e33-4ce3-8a1c-06934a304765" providerId="AD" clId="Web-{660D4373-9A14-472B-96D5-587C6A2E2275}" dt="2020-10-02T12:08:25.970" v="50"/>
          <ac:spMkLst>
            <pc:docMk/>
            <pc:sldMk cId="1414877143" sldId="256"/>
            <ac:spMk id="19" creationId="{067AD921-1CEE-4C1B-9AA3-C66D908DDD14}"/>
          </ac:spMkLst>
        </pc:spChg>
        <pc:spChg chg="add del">
          <ac:chgData name="Nicola Shaw" userId="S::nicola.shaw@kirklees.gov.uk::ef28ae6c-7e33-4ce3-8a1c-06934a304765" providerId="AD" clId="Web-{660D4373-9A14-472B-96D5-587C6A2E2275}" dt="2020-10-02T12:08:46.065" v="54"/>
          <ac:spMkLst>
            <pc:docMk/>
            <pc:sldMk cId="1414877143" sldId="256"/>
            <ac:spMk id="20" creationId="{EFE5CE34-4543-42E5-B82C-1F3D12422CDD}"/>
          </ac:spMkLst>
        </pc:spChg>
        <pc:spChg chg="add del">
          <ac:chgData name="Nicola Shaw" userId="S::nicola.shaw@kirklees.gov.uk::ef28ae6c-7e33-4ce3-8a1c-06934a304765" providerId="AD" clId="Web-{660D4373-9A14-472B-96D5-587C6A2E2275}" dt="2020-10-02T12:08:25.970" v="50"/>
          <ac:spMkLst>
            <pc:docMk/>
            <pc:sldMk cId="1414877143" sldId="256"/>
            <ac:spMk id="21" creationId="{C36A08F5-3B56-47C5-A371-9187BE56E1E5}"/>
          </ac:spMkLst>
        </pc:spChg>
        <pc:spChg chg="add del">
          <ac:chgData name="Nicola Shaw" userId="S::nicola.shaw@kirklees.gov.uk::ef28ae6c-7e33-4ce3-8a1c-06934a304765" providerId="AD" clId="Web-{660D4373-9A14-472B-96D5-587C6A2E2275}" dt="2020-10-02T12:08:53.065" v="56"/>
          <ac:spMkLst>
            <pc:docMk/>
            <pc:sldMk cId="1414877143" sldId="256"/>
            <ac:spMk id="22" creationId="{01C9CC24-B375-4226-BF2B-61FADBBA696A}"/>
          </ac:spMkLst>
        </pc:spChg>
        <pc:spChg chg="add del">
          <ac:chgData name="Nicola Shaw" userId="S::nicola.shaw@kirklees.gov.uk::ef28ae6c-7e33-4ce3-8a1c-06934a304765" providerId="AD" clId="Web-{660D4373-9A14-472B-96D5-587C6A2E2275}" dt="2020-10-02T12:08:46.065" v="54"/>
          <ac:spMkLst>
            <pc:docMk/>
            <pc:sldMk cId="1414877143" sldId="256"/>
            <ac:spMk id="23" creationId="{72AF41FE-63D7-4695-81D2-66D2510E4486}"/>
          </ac:spMkLst>
        </pc:spChg>
        <pc:spChg chg="add del">
          <ac:chgData name="Nicola Shaw" userId="S::nicola.shaw@kirklees.gov.uk::ef28ae6c-7e33-4ce3-8a1c-06934a304765" providerId="AD" clId="Web-{660D4373-9A14-472B-96D5-587C6A2E2275}" dt="2020-10-02T12:08:53.065" v="56"/>
          <ac:spMkLst>
            <pc:docMk/>
            <pc:sldMk cId="1414877143" sldId="256"/>
            <ac:spMk id="24" creationId="{CD70A28E-4FD8-4474-A206-E15B5EBB303F}"/>
          </ac:spMkLst>
        </pc:spChg>
        <pc:spChg chg="add">
          <ac:chgData name="Nicola Shaw" userId="S::nicola.shaw@kirklees.gov.uk::ef28ae6c-7e33-4ce3-8a1c-06934a304765" providerId="AD" clId="Web-{660D4373-9A14-472B-96D5-587C6A2E2275}" dt="2020-10-02T12:08:53.081" v="57"/>
          <ac:spMkLst>
            <pc:docMk/>
            <pc:sldMk cId="1414877143" sldId="256"/>
            <ac:spMk id="26" creationId="{25168E7B-6D42-4B3A-B7A1-17D4C49EC903}"/>
          </ac:spMkLst>
        </pc:spChg>
        <pc:picChg chg="add del">
          <ac:chgData name="Nicola Shaw" userId="S::nicola.shaw@kirklees.gov.uk::ef28ae6c-7e33-4ce3-8a1c-06934a304765" providerId="AD" clId="Web-{660D4373-9A14-472B-96D5-587C6A2E2275}" dt="2020-10-02T12:08:39.971" v="52"/>
          <ac:picMkLst>
            <pc:docMk/>
            <pc:sldMk cId="1414877143" sldId="256"/>
            <ac:picMk id="5" creationId="{FA8FCEC6-4B30-4FF2-8B32-504BEAEA3A16}"/>
          </ac:picMkLst>
        </pc:picChg>
        <pc:picChg chg="add del">
          <ac:chgData name="Nicola Shaw" userId="S::nicola.shaw@kirklees.gov.uk::ef28ae6c-7e33-4ce3-8a1c-06934a304765" providerId="AD" clId="Web-{660D4373-9A14-472B-96D5-587C6A2E2275}" dt="2020-10-02T12:08:53.065" v="56"/>
          <ac:picMkLst>
            <pc:docMk/>
            <pc:sldMk cId="1414877143" sldId="256"/>
            <ac:picMk id="25" creationId="{39647E21-5366-4638-AC97-D8CD4111EB57}"/>
          </ac:picMkLst>
        </pc:picChg>
        <pc:picChg chg="add">
          <ac:chgData name="Nicola Shaw" userId="S::nicola.shaw@kirklees.gov.uk::ef28ae6c-7e33-4ce3-8a1c-06934a304765" providerId="AD" clId="Web-{660D4373-9A14-472B-96D5-587C6A2E2275}" dt="2020-10-02T12:08:53.081" v="57"/>
          <ac:picMkLst>
            <pc:docMk/>
            <pc:sldMk cId="1414877143" sldId="256"/>
            <ac:picMk id="27" creationId="{98A030C2-9F23-4593-9F99-7B73C232A4C9}"/>
          </ac:picMkLst>
        </pc:picChg>
        <pc:cxnChg chg="add del">
          <ac:chgData name="Nicola Shaw" userId="S::nicola.shaw@kirklees.gov.uk::ef28ae6c-7e33-4ce3-8a1c-06934a304765" providerId="AD" clId="Web-{660D4373-9A14-472B-96D5-587C6A2E2275}" dt="2020-10-02T12:08:25.970" v="50"/>
          <ac:cxnSpMkLst>
            <pc:docMk/>
            <pc:sldMk cId="1414877143" sldId="256"/>
            <ac:cxnSpMk id="11" creationId="{266A0658-1CC4-4B0D-AAB7-A702286AFB03}"/>
          </ac:cxnSpMkLst>
        </pc:cxnChg>
        <pc:cxnChg chg="add del">
          <ac:chgData name="Nicola Shaw" userId="S::nicola.shaw@kirklees.gov.uk::ef28ae6c-7e33-4ce3-8a1c-06934a304765" providerId="AD" clId="Web-{660D4373-9A14-472B-96D5-587C6A2E2275}" dt="2020-10-02T12:08:46.065" v="54"/>
          <ac:cxnSpMkLst>
            <pc:docMk/>
            <pc:sldMk cId="1414877143" sldId="256"/>
            <ac:cxnSpMk id="16" creationId="{7B2D303B-3DD0-4319-9EAD-361847FEC71D}"/>
          </ac:cxnSpMkLst>
        </pc:cxnChg>
      </pc:sldChg>
      <pc:sldChg chg="addSp modSp new mod setBg">
        <pc:chgData name="Nicola Shaw" userId="S::nicola.shaw@kirklees.gov.uk::ef28ae6c-7e33-4ce3-8a1c-06934a304765" providerId="AD" clId="Web-{660D4373-9A14-472B-96D5-587C6A2E2275}" dt="2020-10-02T12:09:20.645" v="59"/>
        <pc:sldMkLst>
          <pc:docMk/>
          <pc:sldMk cId="427968328" sldId="257"/>
        </pc:sldMkLst>
        <pc:spChg chg="mod">
          <ac:chgData name="Nicola Shaw" userId="S::nicola.shaw@kirklees.gov.uk::ef28ae6c-7e33-4ce3-8a1c-06934a304765" providerId="AD" clId="Web-{660D4373-9A14-472B-96D5-587C6A2E2275}" dt="2020-10-02T12:09:20.645" v="59"/>
          <ac:spMkLst>
            <pc:docMk/>
            <pc:sldMk cId="427968328" sldId="257"/>
            <ac:spMk id="2" creationId="{79EED28F-3308-46B0-85C3-E87A76B55467}"/>
          </ac:spMkLst>
        </pc:spChg>
        <pc:spChg chg="mod">
          <ac:chgData name="Nicola Shaw" userId="S::nicola.shaw@kirklees.gov.uk::ef28ae6c-7e33-4ce3-8a1c-06934a304765" providerId="AD" clId="Web-{660D4373-9A14-472B-96D5-587C6A2E2275}" dt="2020-10-02T12:09:20.645" v="59"/>
          <ac:spMkLst>
            <pc:docMk/>
            <pc:sldMk cId="427968328" sldId="257"/>
            <ac:spMk id="3" creationId="{7F1D8EFE-C1C0-4A66-9E6A-F8805DB5EE38}"/>
          </ac:spMkLst>
        </pc:spChg>
        <pc:spChg chg="add">
          <ac:chgData name="Nicola Shaw" userId="S::nicola.shaw@kirklees.gov.uk::ef28ae6c-7e33-4ce3-8a1c-06934a304765" providerId="AD" clId="Web-{660D4373-9A14-472B-96D5-587C6A2E2275}" dt="2020-10-02T12:09:20.645" v="59"/>
          <ac:spMkLst>
            <pc:docMk/>
            <pc:sldMk cId="427968328" sldId="257"/>
            <ac:spMk id="8" creationId="{4351DFE5-F63D-4BE0-BDA9-E3EB88F01AA5}"/>
          </ac:spMkLst>
        </pc:spChg>
        <pc:picChg chg="add">
          <ac:chgData name="Nicola Shaw" userId="S::nicola.shaw@kirklees.gov.uk::ef28ae6c-7e33-4ce3-8a1c-06934a304765" providerId="AD" clId="Web-{660D4373-9A14-472B-96D5-587C6A2E2275}" dt="2020-10-02T12:09:20.645" v="59"/>
          <ac:picMkLst>
            <pc:docMk/>
            <pc:sldMk cId="427968328" sldId="257"/>
            <ac:picMk id="10" creationId="{3AA16612-ACD2-4A16-8F2B-4514FD6BF28F}"/>
          </ac:picMkLst>
        </pc:picChg>
      </pc:sldChg>
    </pc:docChg>
  </pc:docChgLst>
  <pc:docChgLst>
    <pc:chgData name="Jennifer Firth" userId="S::jennifer.firth@kirklees.gov.uk::8f48eacf-5a0f-4b20-80fa-dba0c81fd773" providerId="AD" clId="Web-{1F2FE4E2-2733-406E-BB33-0F6256677738}"/>
    <pc:docChg chg="modSld">
      <pc:chgData name="Jennifer Firth" userId="S::jennifer.firth@kirklees.gov.uk::8f48eacf-5a0f-4b20-80fa-dba0c81fd773" providerId="AD" clId="Web-{1F2FE4E2-2733-406E-BB33-0F6256677738}" dt="2020-10-16T12:46:47.475" v="37" actId="20577"/>
      <pc:docMkLst>
        <pc:docMk/>
      </pc:docMkLst>
      <pc:sldChg chg="modSp">
        <pc:chgData name="Jennifer Firth" userId="S::jennifer.firth@kirklees.gov.uk::8f48eacf-5a0f-4b20-80fa-dba0c81fd773" providerId="AD" clId="Web-{1F2FE4E2-2733-406E-BB33-0F6256677738}" dt="2020-10-16T12:46:47.475" v="37" actId="20577"/>
        <pc:sldMkLst>
          <pc:docMk/>
          <pc:sldMk cId="970469233" sldId="267"/>
        </pc:sldMkLst>
        <pc:graphicFrameChg chg="mod modGraphic">
          <ac:chgData name="Jennifer Firth" userId="S::jennifer.firth@kirklees.gov.uk::8f48eacf-5a0f-4b20-80fa-dba0c81fd773" providerId="AD" clId="Web-{1F2FE4E2-2733-406E-BB33-0F6256677738}" dt="2020-10-16T12:46:47.475" v="37" actId="20577"/>
          <ac:graphicFrameMkLst>
            <pc:docMk/>
            <pc:sldMk cId="970469233" sldId="267"/>
            <ac:graphicFrameMk id="12" creationId="{91F1C83A-3E39-4E84-AFBA-053DB3B03F0E}"/>
          </ac:graphicFrameMkLst>
        </pc:graphicFrameChg>
      </pc:sldChg>
    </pc:docChg>
  </pc:docChgLst>
  <pc:docChgLst>
    <pc:chgData name="Jennifer Firth" userId="S::jennifer.firth@kirklees.gov.uk::8f48eacf-5a0f-4b20-80fa-dba0c81fd773" providerId="AD" clId="Web-{BD5C637F-31AB-4BA2-8102-EC7D94B2331B}"/>
    <pc:docChg chg="modSld">
      <pc:chgData name="Jennifer Firth" userId="S::jennifer.firth@kirklees.gov.uk::8f48eacf-5a0f-4b20-80fa-dba0c81fd773" providerId="AD" clId="Web-{BD5C637F-31AB-4BA2-8102-EC7D94B2331B}" dt="2020-10-02T12:23:11.326" v="3" actId="1076"/>
      <pc:docMkLst>
        <pc:docMk/>
      </pc:docMkLst>
      <pc:sldChg chg="addSp delSp modSp">
        <pc:chgData name="Jennifer Firth" userId="S::jennifer.firth@kirklees.gov.uk::8f48eacf-5a0f-4b20-80fa-dba0c81fd773" providerId="AD" clId="Web-{BD5C637F-31AB-4BA2-8102-EC7D94B2331B}" dt="2020-10-02T12:23:11.326" v="3" actId="1076"/>
        <pc:sldMkLst>
          <pc:docMk/>
          <pc:sldMk cId="2195522606" sldId="261"/>
        </pc:sldMkLst>
        <pc:spChg chg="del">
          <ac:chgData name="Jennifer Firth" userId="S::jennifer.firth@kirklees.gov.uk::8f48eacf-5a0f-4b20-80fa-dba0c81fd773" providerId="AD" clId="Web-{BD5C637F-31AB-4BA2-8102-EC7D94B2331B}" dt="2020-10-02T12:22:48.623" v="0"/>
          <ac:spMkLst>
            <pc:docMk/>
            <pc:sldMk cId="2195522606" sldId="261"/>
            <ac:spMk id="3" creationId="{DDE3F683-1ED2-4823-A948-DE6A22EEFC03}"/>
          </ac:spMkLst>
        </pc:spChg>
        <pc:spChg chg="add mod">
          <ac:chgData name="Jennifer Firth" userId="S::jennifer.firth@kirklees.gov.uk::8f48eacf-5a0f-4b20-80fa-dba0c81fd773" providerId="AD" clId="Web-{BD5C637F-31AB-4BA2-8102-EC7D94B2331B}" dt="2020-10-02T12:23:11.326" v="3" actId="1076"/>
          <ac:spMkLst>
            <pc:docMk/>
            <pc:sldMk cId="2195522606" sldId="261"/>
            <ac:spMk id="5" creationId="{46F2980C-367C-4B72-AF2D-4D0EB4186F64}"/>
          </ac:spMkLst>
        </pc:spChg>
        <pc:picChg chg="add mod ord">
          <ac:chgData name="Jennifer Firth" userId="S::jennifer.firth@kirklees.gov.uk::8f48eacf-5a0f-4b20-80fa-dba0c81fd773" providerId="AD" clId="Web-{BD5C637F-31AB-4BA2-8102-EC7D94B2331B}" dt="2020-10-02T12:22:54.936" v="1" actId="1076"/>
          <ac:picMkLst>
            <pc:docMk/>
            <pc:sldMk cId="2195522606" sldId="261"/>
            <ac:picMk id="4" creationId="{6178D384-860F-48E6-A5C1-27C3785E32E4}"/>
          </ac:picMkLst>
        </pc:picChg>
      </pc:sldChg>
    </pc:docChg>
  </pc:docChgLst>
  <pc:docChgLst>
    <pc:chgData clId="Web-{CCEBD7FB-008A-435F-8BD6-6FF26BA8286C}"/>
    <pc:docChg chg="modSld">
      <pc:chgData name="" userId="" providerId="" clId="Web-{CCEBD7FB-008A-435F-8BD6-6FF26BA8286C}" dt="2020-12-04T14:19:28.986" v="0" actId="14100"/>
      <pc:docMkLst>
        <pc:docMk/>
      </pc:docMkLst>
      <pc:sldChg chg="modSp">
        <pc:chgData name="" userId="" providerId="" clId="Web-{CCEBD7FB-008A-435F-8BD6-6FF26BA8286C}" dt="2020-12-04T14:19:28.986" v="0" actId="14100"/>
        <pc:sldMkLst>
          <pc:docMk/>
          <pc:sldMk cId="2105772610" sldId="281"/>
        </pc:sldMkLst>
        <pc:spChg chg="mod">
          <ac:chgData name="" userId="" providerId="" clId="Web-{CCEBD7FB-008A-435F-8BD6-6FF26BA8286C}" dt="2020-12-04T14:19:28.986" v="0" actId="14100"/>
          <ac:spMkLst>
            <pc:docMk/>
            <pc:sldMk cId="2105772610" sldId="281"/>
            <ac:spMk id="4" creationId="{F80DF91D-BC07-4AD6-81EF-FC37B213DA70}"/>
          </ac:spMkLst>
        </pc:spChg>
      </pc:sldChg>
    </pc:docChg>
  </pc:docChgLst>
  <pc:docChgLst>
    <pc:chgData name="Nicola Shaw" userId="S::nicola.shaw@kirklees.gov.uk::ef28ae6c-7e33-4ce3-8a1c-06934a304765" providerId="AD" clId="Web-{93F558D2-7138-4002-BD6B-B66F8D42D18E}"/>
    <pc:docChg chg="sldOrd">
      <pc:chgData name="Nicola Shaw" userId="S::nicola.shaw@kirklees.gov.uk::ef28ae6c-7e33-4ce3-8a1c-06934a304765" providerId="AD" clId="Web-{93F558D2-7138-4002-BD6B-B66F8D42D18E}" dt="2020-12-09T13:29:36.517" v="0"/>
      <pc:docMkLst>
        <pc:docMk/>
      </pc:docMkLst>
      <pc:sldChg chg="ord">
        <pc:chgData name="Nicola Shaw" userId="S::nicola.shaw@kirklees.gov.uk::ef28ae6c-7e33-4ce3-8a1c-06934a304765" providerId="AD" clId="Web-{93F558D2-7138-4002-BD6B-B66F8D42D18E}" dt="2020-12-09T13:29:36.517" v="0"/>
        <pc:sldMkLst>
          <pc:docMk/>
          <pc:sldMk cId="1694387807" sldId="258"/>
        </pc:sldMkLst>
      </pc:sldChg>
    </pc:docChg>
  </pc:docChgLst>
  <pc:docChgLst>
    <pc:chgData name="Jennifer Firth" userId="S::jennifer.firth@kirklees.gov.uk::8f48eacf-5a0f-4b20-80fa-dba0c81fd773" providerId="AD" clId="Web-{7AC1193C-BFB5-4F94-B120-48D9C5C7706E}"/>
    <pc:docChg chg="modSld">
      <pc:chgData name="Jennifer Firth" userId="S::jennifer.firth@kirklees.gov.uk::8f48eacf-5a0f-4b20-80fa-dba0c81fd773" providerId="AD" clId="Web-{7AC1193C-BFB5-4F94-B120-48D9C5C7706E}" dt="2020-12-04T14:15:20.043" v="9" actId="1076"/>
      <pc:docMkLst>
        <pc:docMk/>
      </pc:docMkLst>
      <pc:sldChg chg="addSp modSp">
        <pc:chgData name="Jennifer Firth" userId="S::jennifer.firth@kirklees.gov.uk::8f48eacf-5a0f-4b20-80fa-dba0c81fd773" providerId="AD" clId="Web-{7AC1193C-BFB5-4F94-B120-48D9C5C7706E}" dt="2020-12-04T14:15:20.043" v="9" actId="1076"/>
        <pc:sldMkLst>
          <pc:docMk/>
          <pc:sldMk cId="2105772610" sldId="281"/>
        </pc:sldMkLst>
        <pc:spChg chg="add mod">
          <ac:chgData name="Jennifer Firth" userId="S::jennifer.firth@kirklees.gov.uk::8f48eacf-5a0f-4b20-80fa-dba0c81fd773" providerId="AD" clId="Web-{7AC1193C-BFB5-4F94-B120-48D9C5C7706E}" dt="2020-12-04T14:15:20.043" v="9" actId="1076"/>
          <ac:spMkLst>
            <pc:docMk/>
            <pc:sldMk cId="2105772610" sldId="281"/>
            <ac:spMk id="4" creationId="{F80DF91D-BC07-4AD6-81EF-FC37B213DA70}"/>
          </ac:spMkLst>
        </pc:spChg>
      </pc:sldChg>
    </pc:docChg>
  </pc:docChgLst>
  <pc:docChgLst>
    <pc:chgData name="Jennifer Firth" userId="S::jennifer.firth@kirklees.gov.uk::8f48eacf-5a0f-4b20-80fa-dba0c81fd773" providerId="AD" clId="Web-{29C13A35-98E6-4423-8038-9CB3C6451117}"/>
    <pc:docChg chg="addSld modSld">
      <pc:chgData name="Jennifer Firth" userId="S::jennifer.firth@kirklees.gov.uk::8f48eacf-5a0f-4b20-80fa-dba0c81fd773" providerId="AD" clId="Web-{29C13A35-98E6-4423-8038-9CB3C6451117}" dt="2020-10-12T11:03:03.830" v="1663"/>
      <pc:docMkLst>
        <pc:docMk/>
      </pc:docMkLst>
      <pc:sldChg chg="modSp">
        <pc:chgData name="Jennifer Firth" userId="S::jennifer.firth@kirklees.gov.uk::8f48eacf-5a0f-4b20-80fa-dba0c81fd773" providerId="AD" clId="Web-{29C13A35-98E6-4423-8038-9CB3C6451117}" dt="2020-10-12T09:57:16.720" v="2" actId="20577"/>
        <pc:sldMkLst>
          <pc:docMk/>
          <pc:sldMk cId="427968328" sldId="257"/>
        </pc:sldMkLst>
        <pc:spChg chg="mod">
          <ac:chgData name="Jennifer Firth" userId="S::jennifer.firth@kirklees.gov.uk::8f48eacf-5a0f-4b20-80fa-dba0c81fd773" providerId="AD" clId="Web-{29C13A35-98E6-4423-8038-9CB3C6451117}" dt="2020-10-12T09:57:16.720" v="2" actId="20577"/>
          <ac:spMkLst>
            <pc:docMk/>
            <pc:sldMk cId="427968328" sldId="257"/>
            <ac:spMk id="3" creationId="{7F1D8EFE-C1C0-4A66-9E6A-F8805DB5EE38}"/>
          </ac:spMkLst>
        </pc:spChg>
      </pc:sldChg>
      <pc:sldChg chg="modSp">
        <pc:chgData name="Jennifer Firth" userId="S::jennifer.firth@kirklees.gov.uk::8f48eacf-5a0f-4b20-80fa-dba0c81fd773" providerId="AD" clId="Web-{29C13A35-98E6-4423-8038-9CB3C6451117}" dt="2020-10-12T10:13:01.476" v="32" actId="20577"/>
        <pc:sldMkLst>
          <pc:docMk/>
          <pc:sldMk cId="2964938228" sldId="263"/>
        </pc:sldMkLst>
        <pc:spChg chg="mod">
          <ac:chgData name="Jennifer Firth" userId="S::jennifer.firth@kirklees.gov.uk::8f48eacf-5a0f-4b20-80fa-dba0c81fd773" providerId="AD" clId="Web-{29C13A35-98E6-4423-8038-9CB3C6451117}" dt="2020-10-12T10:13:01.476" v="32" actId="20577"/>
          <ac:spMkLst>
            <pc:docMk/>
            <pc:sldMk cId="2964938228" sldId="263"/>
            <ac:spMk id="3" creationId="{EC7AC3BA-32FE-43F7-9301-816870E21DCA}"/>
          </ac:spMkLst>
        </pc:spChg>
      </pc:sldChg>
      <pc:sldChg chg="addSp modSp">
        <pc:chgData name="Jennifer Firth" userId="S::jennifer.firth@kirklees.gov.uk::8f48eacf-5a0f-4b20-80fa-dba0c81fd773" providerId="AD" clId="Web-{29C13A35-98E6-4423-8038-9CB3C6451117}" dt="2020-10-12T10:46:55.745" v="1267" actId="14100"/>
        <pc:sldMkLst>
          <pc:docMk/>
          <pc:sldMk cId="3635010197" sldId="265"/>
        </pc:sldMkLst>
        <pc:spChg chg="mod">
          <ac:chgData name="Jennifer Firth" userId="S::jennifer.firth@kirklees.gov.uk::8f48eacf-5a0f-4b20-80fa-dba0c81fd773" providerId="AD" clId="Web-{29C13A35-98E6-4423-8038-9CB3C6451117}" dt="2020-10-12T10:44:12.517" v="1261" actId="1076"/>
          <ac:spMkLst>
            <pc:docMk/>
            <pc:sldMk cId="3635010197" sldId="265"/>
            <ac:spMk id="3" creationId="{8A99B6BA-B00F-41F1-AECF-177D2A74C9DD}"/>
          </ac:spMkLst>
        </pc:spChg>
        <pc:spChg chg="add mod">
          <ac:chgData name="Jennifer Firth" userId="S::jennifer.firth@kirklees.gov.uk::8f48eacf-5a0f-4b20-80fa-dba0c81fd773" providerId="AD" clId="Web-{29C13A35-98E6-4423-8038-9CB3C6451117}" dt="2020-10-12T10:44:00.344" v="1259" actId="14100"/>
          <ac:spMkLst>
            <pc:docMk/>
            <pc:sldMk cId="3635010197" sldId="265"/>
            <ac:spMk id="11" creationId="{1794D6FF-134D-4DC1-892D-C107E89143F7}"/>
          </ac:spMkLst>
        </pc:spChg>
        <pc:picChg chg="add mod">
          <ac:chgData name="Jennifer Firth" userId="S::jennifer.firth@kirklees.gov.uk::8f48eacf-5a0f-4b20-80fa-dba0c81fd773" providerId="AD" clId="Web-{29C13A35-98E6-4423-8038-9CB3C6451117}" dt="2020-10-12T10:46:55.745" v="1267" actId="14100"/>
          <ac:picMkLst>
            <pc:docMk/>
            <pc:sldMk cId="3635010197" sldId="265"/>
            <ac:picMk id="13" creationId="{81F0F91D-B379-40DA-9A3C-B4EF3057926D}"/>
          </ac:picMkLst>
        </pc:picChg>
      </pc:sldChg>
      <pc:sldChg chg="addSp modSp">
        <pc:chgData name="Jennifer Firth" userId="S::jennifer.firth@kirklees.gov.uk::8f48eacf-5a0f-4b20-80fa-dba0c81fd773" providerId="AD" clId="Web-{29C13A35-98E6-4423-8038-9CB3C6451117}" dt="2020-10-12T10:54:41.849" v="1455" actId="20577"/>
        <pc:sldMkLst>
          <pc:docMk/>
          <pc:sldMk cId="157397121" sldId="266"/>
        </pc:sldMkLst>
        <pc:spChg chg="mod">
          <ac:chgData name="Jennifer Firth" userId="S::jennifer.firth@kirklees.gov.uk::8f48eacf-5a0f-4b20-80fa-dba0c81fd773" providerId="AD" clId="Web-{29C13A35-98E6-4423-8038-9CB3C6451117}" dt="2020-10-12T10:54:41.849" v="1455" actId="20577"/>
          <ac:spMkLst>
            <pc:docMk/>
            <pc:sldMk cId="157397121" sldId="266"/>
            <ac:spMk id="3" creationId="{A60B1D3D-419D-4F3E-A0F3-4D5831F9EE54}"/>
          </ac:spMkLst>
        </pc:spChg>
        <pc:picChg chg="add mod">
          <ac:chgData name="Jennifer Firth" userId="S::jennifer.firth@kirklees.gov.uk::8f48eacf-5a0f-4b20-80fa-dba0c81fd773" providerId="AD" clId="Web-{29C13A35-98E6-4423-8038-9CB3C6451117}" dt="2020-10-12T10:51:17.056" v="1273" actId="1076"/>
          <ac:picMkLst>
            <pc:docMk/>
            <pc:sldMk cId="157397121" sldId="266"/>
            <ac:picMk id="4" creationId="{5622AE0E-E3EB-4F22-A23C-EC9F36EF72EB}"/>
          </ac:picMkLst>
        </pc:picChg>
      </pc:sldChg>
      <pc:sldChg chg="addSp delSp modSp">
        <pc:chgData name="Jennifer Firth" userId="S::jennifer.firth@kirklees.gov.uk::8f48eacf-5a0f-4b20-80fa-dba0c81fd773" providerId="AD" clId="Web-{29C13A35-98E6-4423-8038-9CB3C6451117}" dt="2020-10-12T11:03:03.830" v="1663"/>
        <pc:sldMkLst>
          <pc:docMk/>
          <pc:sldMk cId="970469233" sldId="267"/>
        </pc:sldMkLst>
        <pc:spChg chg="mod">
          <ac:chgData name="Jennifer Firth" userId="S::jennifer.firth@kirklees.gov.uk::8f48eacf-5a0f-4b20-80fa-dba0c81fd773" providerId="AD" clId="Web-{29C13A35-98E6-4423-8038-9CB3C6451117}" dt="2020-10-12T11:03:03.830" v="1663"/>
          <ac:spMkLst>
            <pc:docMk/>
            <pc:sldMk cId="970469233" sldId="267"/>
            <ac:spMk id="2" creationId="{3C9868CD-AF57-4F2F-AA8E-04CFD87B08E5}"/>
          </ac:spMkLst>
        </pc:spChg>
        <pc:spChg chg="del">
          <ac:chgData name="Jennifer Firth" userId="S::jennifer.firth@kirklees.gov.uk::8f48eacf-5a0f-4b20-80fa-dba0c81fd773" providerId="AD" clId="Web-{29C13A35-98E6-4423-8038-9CB3C6451117}" dt="2020-10-12T11:03:03.830" v="1663"/>
          <ac:spMkLst>
            <pc:docMk/>
            <pc:sldMk cId="970469233" sldId="267"/>
            <ac:spMk id="3" creationId="{76690EFE-F36B-400B-B45C-AA15B9BC1015}"/>
          </ac:spMkLst>
        </pc:spChg>
        <pc:spChg chg="del">
          <ac:chgData name="Jennifer Firth" userId="S::jennifer.firth@kirklees.gov.uk::8f48eacf-5a0f-4b20-80fa-dba0c81fd773" providerId="AD" clId="Web-{29C13A35-98E6-4423-8038-9CB3C6451117}" dt="2020-10-12T11:03:03.830" v="1663"/>
          <ac:spMkLst>
            <pc:docMk/>
            <pc:sldMk cId="970469233" sldId="267"/>
            <ac:spMk id="8" creationId="{4351DFE5-F63D-4BE0-BDA9-E3EB88F01AA5}"/>
          </ac:spMkLst>
        </pc:spChg>
        <pc:graphicFrameChg chg="add">
          <ac:chgData name="Jennifer Firth" userId="S::jennifer.firth@kirklees.gov.uk::8f48eacf-5a0f-4b20-80fa-dba0c81fd773" providerId="AD" clId="Web-{29C13A35-98E6-4423-8038-9CB3C6451117}" dt="2020-10-12T11:03:03.830" v="1663"/>
          <ac:graphicFrameMkLst>
            <pc:docMk/>
            <pc:sldMk cId="970469233" sldId="267"/>
            <ac:graphicFrameMk id="12" creationId="{91F1C83A-3E39-4E84-AFBA-053DB3B03F0E}"/>
          </ac:graphicFrameMkLst>
        </pc:graphicFrameChg>
        <pc:picChg chg="del">
          <ac:chgData name="Jennifer Firth" userId="S::jennifer.firth@kirklees.gov.uk::8f48eacf-5a0f-4b20-80fa-dba0c81fd773" providerId="AD" clId="Web-{29C13A35-98E6-4423-8038-9CB3C6451117}" dt="2020-10-12T11:03:03.830" v="1663"/>
          <ac:picMkLst>
            <pc:docMk/>
            <pc:sldMk cId="970469233" sldId="267"/>
            <ac:picMk id="10" creationId="{3AA16612-ACD2-4A16-8F2B-4514FD6BF28F}"/>
          </ac:picMkLst>
        </pc:picChg>
        <pc:picChg chg="add">
          <ac:chgData name="Jennifer Firth" userId="S::jennifer.firth@kirklees.gov.uk::8f48eacf-5a0f-4b20-80fa-dba0c81fd773" providerId="AD" clId="Web-{29C13A35-98E6-4423-8038-9CB3C6451117}" dt="2020-10-12T11:03:03.830" v="1663"/>
          <ac:picMkLst>
            <pc:docMk/>
            <pc:sldMk cId="970469233" sldId="267"/>
            <ac:picMk id="13" creationId="{19E476F1-DBF2-4EF2-877E-92E42B2926F7}"/>
          </ac:picMkLst>
        </pc:picChg>
        <pc:cxnChg chg="add">
          <ac:chgData name="Jennifer Firth" userId="S::jennifer.firth@kirklees.gov.uk::8f48eacf-5a0f-4b20-80fa-dba0c81fd773" providerId="AD" clId="Web-{29C13A35-98E6-4423-8038-9CB3C6451117}" dt="2020-10-12T11:03:03.830" v="1663"/>
          <ac:cxnSpMkLst>
            <pc:docMk/>
            <pc:sldMk cId="970469233" sldId="267"/>
            <ac:cxnSpMk id="17" creationId="{A7F400EE-A8A5-48AF-B4D6-291B52C6F0B0}"/>
          </ac:cxnSpMkLst>
        </pc:cxnChg>
      </pc:sldChg>
      <pc:sldChg chg="modSp new">
        <pc:chgData name="Jennifer Firth" userId="S::jennifer.firth@kirklees.gov.uk::8f48eacf-5a0f-4b20-80fa-dba0c81fd773" providerId="AD" clId="Web-{29C13A35-98E6-4423-8038-9CB3C6451117}" dt="2020-10-12T10:16:00.798" v="471" actId="20577"/>
        <pc:sldMkLst>
          <pc:docMk/>
          <pc:sldMk cId="3898091322" sldId="268"/>
        </pc:sldMkLst>
        <pc:spChg chg="mod">
          <ac:chgData name="Jennifer Firth" userId="S::jennifer.firth@kirklees.gov.uk::8f48eacf-5a0f-4b20-80fa-dba0c81fd773" providerId="AD" clId="Web-{29C13A35-98E6-4423-8038-9CB3C6451117}" dt="2020-10-12T10:13:22.367" v="38" actId="20577"/>
          <ac:spMkLst>
            <pc:docMk/>
            <pc:sldMk cId="3898091322" sldId="268"/>
            <ac:spMk id="2" creationId="{9F1F2256-EFA4-4E9B-A983-12E64BF5A5A5}"/>
          </ac:spMkLst>
        </pc:spChg>
        <pc:spChg chg="mod">
          <ac:chgData name="Jennifer Firth" userId="S::jennifer.firth@kirklees.gov.uk::8f48eacf-5a0f-4b20-80fa-dba0c81fd773" providerId="AD" clId="Web-{29C13A35-98E6-4423-8038-9CB3C6451117}" dt="2020-10-12T10:16:00.798" v="471" actId="20577"/>
          <ac:spMkLst>
            <pc:docMk/>
            <pc:sldMk cId="3898091322" sldId="268"/>
            <ac:spMk id="3" creationId="{B3FCA84E-F00A-4A20-8C63-C9D8A3159E9A}"/>
          </ac:spMkLst>
        </pc:spChg>
      </pc:sldChg>
      <pc:sldChg chg="addSp delSp modSp">
        <pc:chgData name="Jennifer Firth" userId="S::jennifer.firth@kirklees.gov.uk::8f48eacf-5a0f-4b20-80fa-dba0c81fd773" providerId="AD" clId="Web-{29C13A35-98E6-4423-8038-9CB3C6451117}" dt="2020-10-12T10:39:41.596" v="1254" actId="1076"/>
        <pc:sldMkLst>
          <pc:docMk/>
          <pc:sldMk cId="42973837" sldId="269"/>
        </pc:sldMkLst>
        <pc:spChg chg="mod">
          <ac:chgData name="Jennifer Firth" userId="S::jennifer.firth@kirklees.gov.uk::8f48eacf-5a0f-4b20-80fa-dba0c81fd773" providerId="AD" clId="Web-{29C13A35-98E6-4423-8038-9CB3C6451117}" dt="2020-10-12T10:38:15.153" v="1248"/>
          <ac:spMkLst>
            <pc:docMk/>
            <pc:sldMk cId="42973837" sldId="269"/>
            <ac:spMk id="2" creationId="{901ECAC0-07A4-4F91-9472-11F4307929F8}"/>
          </ac:spMkLst>
        </pc:spChg>
        <pc:spChg chg="mod">
          <ac:chgData name="Jennifer Firth" userId="S::jennifer.firth@kirklees.gov.uk::8f48eacf-5a0f-4b20-80fa-dba0c81fd773" providerId="AD" clId="Web-{29C13A35-98E6-4423-8038-9CB3C6451117}" dt="2020-10-12T10:38:15.153" v="1248"/>
          <ac:spMkLst>
            <pc:docMk/>
            <pc:sldMk cId="42973837" sldId="269"/>
            <ac:spMk id="3" creationId="{8A99B6BA-B00F-41F1-AECF-177D2A74C9DD}"/>
          </ac:spMkLst>
        </pc:spChg>
        <pc:spChg chg="add mod">
          <ac:chgData name="Jennifer Firth" userId="S::jennifer.firth@kirklees.gov.uk::8f48eacf-5a0f-4b20-80fa-dba0c81fd773" providerId="AD" clId="Web-{29C13A35-98E6-4423-8038-9CB3C6451117}" dt="2020-10-12T10:38:15.153" v="1248"/>
          <ac:spMkLst>
            <pc:docMk/>
            <pc:sldMk cId="42973837" sldId="269"/>
            <ac:spMk id="4" creationId="{110AF1D7-540E-4EE6-ACB3-EA28DA8D87A6}"/>
          </ac:spMkLst>
        </pc:spChg>
        <pc:spChg chg="del">
          <ac:chgData name="Jennifer Firth" userId="S::jennifer.firth@kirklees.gov.uk::8f48eacf-5a0f-4b20-80fa-dba0c81fd773" providerId="AD" clId="Web-{29C13A35-98E6-4423-8038-9CB3C6451117}" dt="2020-10-12T10:38:15.153" v="1248"/>
          <ac:spMkLst>
            <pc:docMk/>
            <pc:sldMk cId="42973837" sldId="269"/>
            <ac:spMk id="8" creationId="{4351DFE5-F63D-4BE0-BDA9-E3EB88F01AA5}"/>
          </ac:spMkLst>
        </pc:spChg>
        <pc:spChg chg="add">
          <ac:chgData name="Jennifer Firth" userId="S::jennifer.firth@kirklees.gov.uk::8f48eacf-5a0f-4b20-80fa-dba0c81fd773" providerId="AD" clId="Web-{29C13A35-98E6-4423-8038-9CB3C6451117}" dt="2020-10-12T10:38:15.153" v="1248"/>
          <ac:spMkLst>
            <pc:docMk/>
            <pc:sldMk cId="42973837" sldId="269"/>
            <ac:spMk id="15" creationId="{4038CB10-1F5C-4D54-9DF7-12586DE5B007}"/>
          </ac:spMkLst>
        </pc:spChg>
        <pc:spChg chg="add">
          <ac:chgData name="Jennifer Firth" userId="S::jennifer.firth@kirklees.gov.uk::8f48eacf-5a0f-4b20-80fa-dba0c81fd773" providerId="AD" clId="Web-{29C13A35-98E6-4423-8038-9CB3C6451117}" dt="2020-10-12T10:38:15.153" v="1248"/>
          <ac:spMkLst>
            <pc:docMk/>
            <pc:sldMk cId="42973837" sldId="269"/>
            <ac:spMk id="17" creationId="{73ED6512-6858-4552-B699-9A97FE9A4EA2}"/>
          </ac:spMkLst>
        </pc:spChg>
        <pc:picChg chg="add mod ord">
          <ac:chgData name="Jennifer Firth" userId="S::jennifer.firth@kirklees.gov.uk::8f48eacf-5a0f-4b20-80fa-dba0c81fd773" providerId="AD" clId="Web-{29C13A35-98E6-4423-8038-9CB3C6451117}" dt="2020-10-12T10:39:41.596" v="1254" actId="1076"/>
          <ac:picMkLst>
            <pc:docMk/>
            <pc:sldMk cId="42973837" sldId="269"/>
            <ac:picMk id="5" creationId="{213F040A-8BCE-4BA4-B7EA-3282AF9BBF7A}"/>
          </ac:picMkLst>
        </pc:picChg>
        <pc:picChg chg="del">
          <ac:chgData name="Jennifer Firth" userId="S::jennifer.firth@kirklees.gov.uk::8f48eacf-5a0f-4b20-80fa-dba0c81fd773" providerId="AD" clId="Web-{29C13A35-98E6-4423-8038-9CB3C6451117}" dt="2020-10-12T10:38:15.153" v="1248"/>
          <ac:picMkLst>
            <pc:docMk/>
            <pc:sldMk cId="42973837" sldId="269"/>
            <ac:picMk id="10" creationId="{3AA16612-ACD2-4A16-8F2B-4514FD6BF28F}"/>
          </ac:picMkLst>
        </pc:picChg>
      </pc:sldChg>
      <pc:sldChg chg="modSp new">
        <pc:chgData name="Jennifer Firth" userId="S::jennifer.firth@kirklees.gov.uk::8f48eacf-5a0f-4b20-80fa-dba0c81fd773" providerId="AD" clId="Web-{29C13A35-98E6-4423-8038-9CB3C6451117}" dt="2020-10-12T11:02:48.579" v="1661" actId="20577"/>
        <pc:sldMkLst>
          <pc:docMk/>
          <pc:sldMk cId="3427561640" sldId="270"/>
        </pc:sldMkLst>
        <pc:spChg chg="mod">
          <ac:chgData name="Jennifer Firth" userId="S::jennifer.firth@kirklees.gov.uk::8f48eacf-5a0f-4b20-80fa-dba0c81fd773" providerId="AD" clId="Web-{29C13A35-98E6-4423-8038-9CB3C6451117}" dt="2020-10-12T10:55:56.494" v="1472" actId="20577"/>
          <ac:spMkLst>
            <pc:docMk/>
            <pc:sldMk cId="3427561640" sldId="270"/>
            <ac:spMk id="2" creationId="{8B78614A-6370-4734-B458-030FE5590DFD}"/>
          </ac:spMkLst>
        </pc:spChg>
        <pc:spChg chg="mod">
          <ac:chgData name="Jennifer Firth" userId="S::jennifer.firth@kirklees.gov.uk::8f48eacf-5a0f-4b20-80fa-dba0c81fd773" providerId="AD" clId="Web-{29C13A35-98E6-4423-8038-9CB3C6451117}" dt="2020-10-12T11:02:48.579" v="1661" actId="20577"/>
          <ac:spMkLst>
            <pc:docMk/>
            <pc:sldMk cId="3427561640" sldId="270"/>
            <ac:spMk id="3" creationId="{74E405C5-1ED6-403B-AA93-3C1D57A2C318}"/>
          </ac:spMkLst>
        </pc:spChg>
      </pc:sldChg>
    </pc:docChg>
  </pc:docChgLst>
  <pc:docChgLst>
    <pc:chgData name="Nicola Shaw" userId="S::nicola.shaw@kirklees.gov.uk::ef28ae6c-7e33-4ce3-8a1c-06934a304765" providerId="AD" clId="Web-{4DFED4E3-2343-4479-861D-83D857AEA5E9}"/>
    <pc:docChg chg="addSld modSld">
      <pc:chgData name="Nicola Shaw" userId="S::nicola.shaw@kirklees.gov.uk::ef28ae6c-7e33-4ce3-8a1c-06934a304765" providerId="AD" clId="Web-{4DFED4E3-2343-4479-861D-83D857AEA5E9}" dt="2020-10-16T13:16:49.624" v="843" actId="1076"/>
      <pc:docMkLst>
        <pc:docMk/>
      </pc:docMkLst>
      <pc:sldChg chg="addSp delSp modSp">
        <pc:chgData name="Nicola Shaw" userId="S::nicola.shaw@kirklees.gov.uk::ef28ae6c-7e33-4ce3-8a1c-06934a304765" providerId="AD" clId="Web-{4DFED4E3-2343-4479-861D-83D857AEA5E9}" dt="2020-10-16T13:08:30.156" v="4"/>
        <pc:sldMkLst>
          <pc:docMk/>
          <pc:sldMk cId="837899875" sldId="264"/>
        </pc:sldMkLst>
        <pc:spChg chg="add mod">
          <ac:chgData name="Nicola Shaw" userId="S::nicola.shaw@kirklees.gov.uk::ef28ae6c-7e33-4ce3-8a1c-06934a304765" providerId="AD" clId="Web-{4DFED4E3-2343-4479-861D-83D857AEA5E9}" dt="2020-10-16T13:08:30.156" v="4"/>
          <ac:spMkLst>
            <pc:docMk/>
            <pc:sldMk cId="837899875" sldId="264"/>
            <ac:spMk id="6" creationId="{CCA2DE92-C3FD-4B7E-9E99-BDEEB845D3E2}"/>
          </ac:spMkLst>
        </pc:spChg>
        <pc:picChg chg="del">
          <ac:chgData name="Nicola Shaw" userId="S::nicola.shaw@kirklees.gov.uk::ef28ae6c-7e33-4ce3-8a1c-06934a304765" providerId="AD" clId="Web-{4DFED4E3-2343-4479-861D-83D857AEA5E9}" dt="2020-10-16T13:08:30.156" v="4"/>
          <ac:picMkLst>
            <pc:docMk/>
            <pc:sldMk cId="837899875" sldId="264"/>
            <ac:picMk id="4" creationId="{0B43CE69-84CB-44A6-ADEF-B5FBB87A256F}"/>
          </ac:picMkLst>
        </pc:picChg>
      </pc:sldChg>
      <pc:sldChg chg="addSp delSp modSp add replId">
        <pc:chgData name="Nicola Shaw" userId="S::nicola.shaw@kirklees.gov.uk::ef28ae6c-7e33-4ce3-8a1c-06934a304765" providerId="AD" clId="Web-{4DFED4E3-2343-4479-861D-83D857AEA5E9}" dt="2020-10-16T13:16:49.624" v="843" actId="1076"/>
        <pc:sldMkLst>
          <pc:docMk/>
          <pc:sldMk cId="2214392832" sldId="272"/>
        </pc:sldMkLst>
        <pc:spChg chg="mod">
          <ac:chgData name="Nicola Shaw" userId="S::nicola.shaw@kirklees.gov.uk::ef28ae6c-7e33-4ce3-8a1c-06934a304765" providerId="AD" clId="Web-{4DFED4E3-2343-4479-861D-83D857AEA5E9}" dt="2020-10-16T13:16:24.466" v="833" actId="20577"/>
          <ac:spMkLst>
            <pc:docMk/>
            <pc:sldMk cId="2214392832" sldId="272"/>
            <ac:spMk id="3" creationId="{A60B1D3D-419D-4F3E-A0F3-4D5831F9EE54}"/>
          </ac:spMkLst>
        </pc:spChg>
        <pc:picChg chg="add del mod">
          <ac:chgData name="Nicola Shaw" userId="S::nicola.shaw@kirklees.gov.uk::ef28ae6c-7e33-4ce3-8a1c-06934a304765" providerId="AD" clId="Web-{4DFED4E3-2343-4479-861D-83D857AEA5E9}" dt="2020-10-16T13:08:58.782" v="13"/>
          <ac:picMkLst>
            <pc:docMk/>
            <pc:sldMk cId="2214392832" sldId="272"/>
            <ac:picMk id="4" creationId="{15A1DCAE-9FCA-4ECC-9476-9A479C5008FD}"/>
          </ac:picMkLst>
        </pc:picChg>
        <pc:picChg chg="mod">
          <ac:chgData name="Nicola Shaw" userId="S::nicola.shaw@kirklees.gov.uk::ef28ae6c-7e33-4ce3-8a1c-06934a304765" providerId="AD" clId="Web-{4DFED4E3-2343-4479-861D-83D857AEA5E9}" dt="2020-10-16T13:16:49.624" v="843" actId="1076"/>
          <ac:picMkLst>
            <pc:docMk/>
            <pc:sldMk cId="2214392832" sldId="272"/>
            <ac:picMk id="5" creationId="{41FE2470-E89B-4C2B-82C7-EF67338AA50A}"/>
          </ac:picMkLst>
        </pc:picChg>
      </pc:sldChg>
    </pc:docChg>
  </pc:docChgLst>
  <pc:docChgLst>
    <pc:chgData name="Jennifer Firth" userId="S::jennifer.firth@kirklees.gov.uk::8f48eacf-5a0f-4b20-80fa-dba0c81fd773" providerId="AD" clId="Web-{E113FC01-DC8C-4320-AE70-68F514E6C6D8}"/>
    <pc:docChg chg="addSld modSld">
      <pc:chgData name="Jennifer Firth" userId="S::jennifer.firth@kirklees.gov.uk::8f48eacf-5a0f-4b20-80fa-dba0c81fd773" providerId="AD" clId="Web-{E113FC01-DC8C-4320-AE70-68F514E6C6D8}" dt="2020-10-02T12:18:55.992" v="275" actId="20577"/>
      <pc:docMkLst>
        <pc:docMk/>
      </pc:docMkLst>
      <pc:sldChg chg="modSp">
        <pc:chgData name="Jennifer Firth" userId="S::jennifer.firth@kirklees.gov.uk::8f48eacf-5a0f-4b20-80fa-dba0c81fd773" providerId="AD" clId="Web-{E113FC01-DC8C-4320-AE70-68F514E6C6D8}" dt="2020-10-02T12:16:57.258" v="19" actId="20577"/>
        <pc:sldMkLst>
          <pc:docMk/>
          <pc:sldMk cId="427968328" sldId="257"/>
        </pc:sldMkLst>
        <pc:spChg chg="mod">
          <ac:chgData name="Jennifer Firth" userId="S::jennifer.firth@kirklees.gov.uk::8f48eacf-5a0f-4b20-80fa-dba0c81fd773" providerId="AD" clId="Web-{E113FC01-DC8C-4320-AE70-68F514E6C6D8}" dt="2020-10-02T12:16:41.398" v="12" actId="20577"/>
          <ac:spMkLst>
            <pc:docMk/>
            <pc:sldMk cId="427968328" sldId="257"/>
            <ac:spMk id="2" creationId="{79EED28F-3308-46B0-85C3-E87A76B55467}"/>
          </ac:spMkLst>
        </pc:spChg>
        <pc:spChg chg="mod">
          <ac:chgData name="Jennifer Firth" userId="S::jennifer.firth@kirklees.gov.uk::8f48eacf-5a0f-4b20-80fa-dba0c81fd773" providerId="AD" clId="Web-{E113FC01-DC8C-4320-AE70-68F514E6C6D8}" dt="2020-10-02T12:16:57.258" v="19" actId="20577"/>
          <ac:spMkLst>
            <pc:docMk/>
            <pc:sldMk cId="427968328" sldId="257"/>
            <ac:spMk id="3" creationId="{7F1D8EFE-C1C0-4A66-9E6A-F8805DB5EE38}"/>
          </ac:spMkLst>
        </pc:spChg>
      </pc:sldChg>
      <pc:sldChg chg="modSp new">
        <pc:chgData name="Jennifer Firth" userId="S::jennifer.firth@kirklees.gov.uk::8f48eacf-5a0f-4b20-80fa-dba0c81fd773" providerId="AD" clId="Web-{E113FC01-DC8C-4320-AE70-68F514E6C6D8}" dt="2020-10-02T12:17:13.273" v="63" actId="20577"/>
        <pc:sldMkLst>
          <pc:docMk/>
          <pc:sldMk cId="1694387807" sldId="258"/>
        </pc:sldMkLst>
        <pc:spChg chg="mod">
          <ac:chgData name="Jennifer Firth" userId="S::jennifer.firth@kirklees.gov.uk::8f48eacf-5a0f-4b20-80fa-dba0c81fd773" providerId="AD" clId="Web-{E113FC01-DC8C-4320-AE70-68F514E6C6D8}" dt="2020-10-02T12:17:13.273" v="63" actId="20577"/>
          <ac:spMkLst>
            <pc:docMk/>
            <pc:sldMk cId="1694387807" sldId="258"/>
            <ac:spMk id="2" creationId="{D210E726-B043-48A2-B5AF-56EDE9AFFFDF}"/>
          </ac:spMkLst>
        </pc:spChg>
      </pc:sldChg>
      <pc:sldChg chg="modSp new">
        <pc:chgData name="Jennifer Firth" userId="S::jennifer.firth@kirklees.gov.uk::8f48eacf-5a0f-4b20-80fa-dba0c81fd773" providerId="AD" clId="Web-{E113FC01-DC8C-4320-AE70-68F514E6C6D8}" dt="2020-10-02T12:18:18.477" v="192" actId="20577"/>
        <pc:sldMkLst>
          <pc:docMk/>
          <pc:sldMk cId="1863295103" sldId="259"/>
        </pc:sldMkLst>
        <pc:spChg chg="mod">
          <ac:chgData name="Jennifer Firth" userId="S::jennifer.firth@kirklees.gov.uk::8f48eacf-5a0f-4b20-80fa-dba0c81fd773" providerId="AD" clId="Web-{E113FC01-DC8C-4320-AE70-68F514E6C6D8}" dt="2020-10-02T12:18:18.477" v="192" actId="20577"/>
          <ac:spMkLst>
            <pc:docMk/>
            <pc:sldMk cId="1863295103" sldId="259"/>
            <ac:spMk id="2" creationId="{4917356C-BD71-435E-AAC8-BA8362716B44}"/>
          </ac:spMkLst>
        </pc:spChg>
      </pc:sldChg>
      <pc:sldChg chg="modSp new">
        <pc:chgData name="Jennifer Firth" userId="S::jennifer.firth@kirklees.gov.uk::8f48eacf-5a0f-4b20-80fa-dba0c81fd773" providerId="AD" clId="Web-{E113FC01-DC8C-4320-AE70-68F514E6C6D8}" dt="2020-10-02T12:17:42.930" v="109" actId="20577"/>
        <pc:sldMkLst>
          <pc:docMk/>
          <pc:sldMk cId="2222121875" sldId="260"/>
        </pc:sldMkLst>
        <pc:spChg chg="mod">
          <ac:chgData name="Jennifer Firth" userId="S::jennifer.firth@kirklees.gov.uk::8f48eacf-5a0f-4b20-80fa-dba0c81fd773" providerId="AD" clId="Web-{E113FC01-DC8C-4320-AE70-68F514E6C6D8}" dt="2020-10-02T12:17:42.930" v="109" actId="20577"/>
          <ac:spMkLst>
            <pc:docMk/>
            <pc:sldMk cId="2222121875" sldId="260"/>
            <ac:spMk id="2" creationId="{BB504713-434E-455F-A095-77B623D3CE2F}"/>
          </ac:spMkLst>
        </pc:spChg>
      </pc:sldChg>
      <pc:sldChg chg="modSp new">
        <pc:chgData name="Jennifer Firth" userId="S::jennifer.firth@kirklees.gov.uk::8f48eacf-5a0f-4b20-80fa-dba0c81fd773" providerId="AD" clId="Web-{E113FC01-DC8C-4320-AE70-68F514E6C6D8}" dt="2020-10-02T12:17:56.602" v="143" actId="20577"/>
        <pc:sldMkLst>
          <pc:docMk/>
          <pc:sldMk cId="2195522606" sldId="261"/>
        </pc:sldMkLst>
        <pc:spChg chg="mod">
          <ac:chgData name="Jennifer Firth" userId="S::jennifer.firth@kirklees.gov.uk::8f48eacf-5a0f-4b20-80fa-dba0c81fd773" providerId="AD" clId="Web-{E113FC01-DC8C-4320-AE70-68F514E6C6D8}" dt="2020-10-02T12:17:56.602" v="143" actId="20577"/>
          <ac:spMkLst>
            <pc:docMk/>
            <pc:sldMk cId="2195522606" sldId="261"/>
            <ac:spMk id="2" creationId="{6A115D3E-AE0F-4927-A2E9-11A5C85CE2AA}"/>
          </ac:spMkLst>
        </pc:spChg>
      </pc:sldChg>
      <pc:sldChg chg="modSp new">
        <pc:chgData name="Jennifer Firth" userId="S::jennifer.firth@kirklees.gov.uk::8f48eacf-5a0f-4b20-80fa-dba0c81fd773" providerId="AD" clId="Web-{E113FC01-DC8C-4320-AE70-68F514E6C6D8}" dt="2020-10-02T12:18:11.695" v="187" actId="20577"/>
        <pc:sldMkLst>
          <pc:docMk/>
          <pc:sldMk cId="2918396002" sldId="262"/>
        </pc:sldMkLst>
        <pc:spChg chg="mod">
          <ac:chgData name="Jennifer Firth" userId="S::jennifer.firth@kirklees.gov.uk::8f48eacf-5a0f-4b20-80fa-dba0c81fd773" providerId="AD" clId="Web-{E113FC01-DC8C-4320-AE70-68F514E6C6D8}" dt="2020-10-02T12:18:11.695" v="187" actId="20577"/>
          <ac:spMkLst>
            <pc:docMk/>
            <pc:sldMk cId="2918396002" sldId="262"/>
            <ac:spMk id="2" creationId="{E29E1624-56C6-4A21-98BE-C7EDDF4F1127}"/>
          </ac:spMkLst>
        </pc:spChg>
      </pc:sldChg>
      <pc:sldChg chg="modSp new">
        <pc:chgData name="Jennifer Firth" userId="S::jennifer.firth@kirklees.gov.uk::8f48eacf-5a0f-4b20-80fa-dba0c81fd773" providerId="AD" clId="Web-{E113FC01-DC8C-4320-AE70-68F514E6C6D8}" dt="2020-10-02T12:18:50.164" v="257" actId="20577"/>
        <pc:sldMkLst>
          <pc:docMk/>
          <pc:sldMk cId="2964938228" sldId="263"/>
        </pc:sldMkLst>
        <pc:spChg chg="mod">
          <ac:chgData name="Jennifer Firth" userId="S::jennifer.firth@kirklees.gov.uk::8f48eacf-5a0f-4b20-80fa-dba0c81fd773" providerId="AD" clId="Web-{E113FC01-DC8C-4320-AE70-68F514E6C6D8}" dt="2020-10-02T12:18:41.039" v="216" actId="20577"/>
          <ac:spMkLst>
            <pc:docMk/>
            <pc:sldMk cId="2964938228" sldId="263"/>
            <ac:spMk id="2" creationId="{19A61997-E253-42A3-BA68-D729452DD493}"/>
          </ac:spMkLst>
        </pc:spChg>
        <pc:spChg chg="mod">
          <ac:chgData name="Jennifer Firth" userId="S::jennifer.firth@kirklees.gov.uk::8f48eacf-5a0f-4b20-80fa-dba0c81fd773" providerId="AD" clId="Web-{E113FC01-DC8C-4320-AE70-68F514E6C6D8}" dt="2020-10-02T12:18:50.164" v="257" actId="20577"/>
          <ac:spMkLst>
            <pc:docMk/>
            <pc:sldMk cId="2964938228" sldId="263"/>
            <ac:spMk id="3" creationId="{EC7AC3BA-32FE-43F7-9301-816870E21DCA}"/>
          </ac:spMkLst>
        </pc:spChg>
      </pc:sldChg>
      <pc:sldChg chg="modSp new">
        <pc:chgData name="Jennifer Firth" userId="S::jennifer.firth@kirklees.gov.uk::8f48eacf-5a0f-4b20-80fa-dba0c81fd773" providerId="AD" clId="Web-{E113FC01-DC8C-4320-AE70-68F514E6C6D8}" dt="2020-10-02T12:18:54.289" v="273" actId="20577"/>
        <pc:sldMkLst>
          <pc:docMk/>
          <pc:sldMk cId="837899875" sldId="264"/>
        </pc:sldMkLst>
        <pc:spChg chg="mod">
          <ac:chgData name="Jennifer Firth" userId="S::jennifer.firth@kirklees.gov.uk::8f48eacf-5a0f-4b20-80fa-dba0c81fd773" providerId="AD" clId="Web-{E113FC01-DC8C-4320-AE70-68F514E6C6D8}" dt="2020-10-02T12:18:54.289" v="273" actId="20577"/>
          <ac:spMkLst>
            <pc:docMk/>
            <pc:sldMk cId="837899875" sldId="264"/>
            <ac:spMk id="2" creationId="{37426DAE-800C-481C-A0CC-0A5BCFCC94B8}"/>
          </ac:spMkLst>
        </pc:spChg>
      </pc:sldChg>
    </pc:docChg>
  </pc:docChgLst>
  <pc:docChgLst>
    <pc:chgData name="Nicola Shaw" userId="S::nicola.shaw@kirklees.gov.uk::ef28ae6c-7e33-4ce3-8a1c-06934a304765" providerId="AD" clId="Web-{6EA61C89-10AB-4964-A48A-F45EFC60E910}"/>
    <pc:docChg chg="addSld delSld modSld sldOrd">
      <pc:chgData name="Nicola Shaw" userId="S::nicola.shaw@kirklees.gov.uk::ef28ae6c-7e33-4ce3-8a1c-06934a304765" providerId="AD" clId="Web-{6EA61C89-10AB-4964-A48A-F45EFC60E910}" dt="2020-10-12T11:03:30.592" v="814" actId="20577"/>
      <pc:docMkLst>
        <pc:docMk/>
      </pc:docMkLst>
      <pc:sldChg chg="modSp">
        <pc:chgData name="Nicola Shaw" userId="S::nicola.shaw@kirklees.gov.uk::ef28ae6c-7e33-4ce3-8a1c-06934a304765" providerId="AD" clId="Web-{6EA61C89-10AB-4964-A48A-F45EFC60E910}" dt="2020-10-12T10:00:08.758" v="75" actId="20577"/>
        <pc:sldMkLst>
          <pc:docMk/>
          <pc:sldMk cId="427968328" sldId="257"/>
        </pc:sldMkLst>
        <pc:spChg chg="mod">
          <ac:chgData name="Nicola Shaw" userId="S::nicola.shaw@kirklees.gov.uk::ef28ae6c-7e33-4ce3-8a1c-06934a304765" providerId="AD" clId="Web-{6EA61C89-10AB-4964-A48A-F45EFC60E910}" dt="2020-10-12T10:00:08.758" v="75" actId="20577"/>
          <ac:spMkLst>
            <pc:docMk/>
            <pc:sldMk cId="427968328" sldId="257"/>
            <ac:spMk id="3" creationId="{7F1D8EFE-C1C0-4A66-9E6A-F8805DB5EE38}"/>
          </ac:spMkLst>
        </pc:spChg>
      </pc:sldChg>
      <pc:sldChg chg="modSp">
        <pc:chgData name="Nicola Shaw" userId="S::nicola.shaw@kirklees.gov.uk::ef28ae6c-7e33-4ce3-8a1c-06934a304765" providerId="AD" clId="Web-{6EA61C89-10AB-4964-A48A-F45EFC60E910}" dt="2020-10-12T10:00:34.229" v="85" actId="20577"/>
        <pc:sldMkLst>
          <pc:docMk/>
          <pc:sldMk cId="1694387807" sldId="258"/>
        </pc:sldMkLst>
        <pc:spChg chg="mod">
          <ac:chgData name="Nicola Shaw" userId="S::nicola.shaw@kirklees.gov.uk::ef28ae6c-7e33-4ce3-8a1c-06934a304765" providerId="AD" clId="Web-{6EA61C89-10AB-4964-A48A-F45EFC60E910}" dt="2020-10-12T10:00:34.229" v="85" actId="20577"/>
          <ac:spMkLst>
            <pc:docMk/>
            <pc:sldMk cId="1694387807" sldId="258"/>
            <ac:spMk id="3" creationId="{DB1BF4E3-A9E6-4FA6-A119-F86F0932CBA8}"/>
          </ac:spMkLst>
        </pc:spChg>
      </pc:sldChg>
      <pc:sldChg chg="modSp">
        <pc:chgData name="Nicola Shaw" userId="S::nicola.shaw@kirklees.gov.uk::ef28ae6c-7e33-4ce3-8a1c-06934a304765" providerId="AD" clId="Web-{6EA61C89-10AB-4964-A48A-F45EFC60E910}" dt="2020-10-12T10:00:54.652" v="89" actId="20577"/>
        <pc:sldMkLst>
          <pc:docMk/>
          <pc:sldMk cId="1863295103" sldId="259"/>
        </pc:sldMkLst>
        <pc:spChg chg="mod">
          <ac:chgData name="Nicola Shaw" userId="S::nicola.shaw@kirklees.gov.uk::ef28ae6c-7e33-4ce3-8a1c-06934a304765" providerId="AD" clId="Web-{6EA61C89-10AB-4964-A48A-F45EFC60E910}" dt="2020-10-12T10:00:54.652" v="89" actId="20577"/>
          <ac:spMkLst>
            <pc:docMk/>
            <pc:sldMk cId="1863295103" sldId="259"/>
            <ac:spMk id="3" creationId="{1A0770B8-2FE5-4C99-8D07-D1797B1A1C9C}"/>
          </ac:spMkLst>
        </pc:spChg>
      </pc:sldChg>
      <pc:sldChg chg="modSp">
        <pc:chgData name="Nicola Shaw" userId="S::nicola.shaw@kirklees.gov.uk::ef28ae6c-7e33-4ce3-8a1c-06934a304765" providerId="AD" clId="Web-{6EA61C89-10AB-4964-A48A-F45EFC60E910}" dt="2020-10-12T10:12:17.179" v="179" actId="20577"/>
        <pc:sldMkLst>
          <pc:docMk/>
          <pc:sldMk cId="2964938228" sldId="263"/>
        </pc:sldMkLst>
        <pc:spChg chg="mod">
          <ac:chgData name="Nicola Shaw" userId="S::nicola.shaw@kirklees.gov.uk::ef28ae6c-7e33-4ce3-8a1c-06934a304765" providerId="AD" clId="Web-{6EA61C89-10AB-4964-A48A-F45EFC60E910}" dt="2020-10-12T10:12:17.179" v="179" actId="20577"/>
          <ac:spMkLst>
            <pc:docMk/>
            <pc:sldMk cId="2964938228" sldId="263"/>
            <ac:spMk id="3" creationId="{EC7AC3BA-32FE-43F7-9301-816870E21DCA}"/>
          </ac:spMkLst>
        </pc:spChg>
      </pc:sldChg>
      <pc:sldChg chg="addSp delSp modSp mod setBg">
        <pc:chgData name="Nicola Shaw" userId="S::nicola.shaw@kirklees.gov.uk::ef28ae6c-7e33-4ce3-8a1c-06934a304765" providerId="AD" clId="Web-{6EA61C89-10AB-4964-A48A-F45EFC60E910}" dt="2020-10-12T10:46:50.013" v="703" actId="1076"/>
        <pc:sldMkLst>
          <pc:docMk/>
          <pc:sldMk cId="3635010197" sldId="265"/>
        </pc:sldMkLst>
        <pc:spChg chg="mod">
          <ac:chgData name="Nicola Shaw" userId="S::nicola.shaw@kirklees.gov.uk::ef28ae6c-7e33-4ce3-8a1c-06934a304765" providerId="AD" clId="Web-{6EA61C89-10AB-4964-A48A-F45EFC60E910}" dt="2020-10-12T10:46:32.934" v="700"/>
          <ac:spMkLst>
            <pc:docMk/>
            <pc:sldMk cId="3635010197" sldId="265"/>
            <ac:spMk id="2" creationId="{901ECAC0-07A4-4F91-9472-11F4307929F8}"/>
          </ac:spMkLst>
        </pc:spChg>
        <pc:spChg chg="add del mod">
          <ac:chgData name="Nicola Shaw" userId="S::nicola.shaw@kirklees.gov.uk::ef28ae6c-7e33-4ce3-8a1c-06934a304765" providerId="AD" clId="Web-{6EA61C89-10AB-4964-A48A-F45EFC60E910}" dt="2020-10-12T10:45:34.321" v="689"/>
          <ac:spMkLst>
            <pc:docMk/>
            <pc:sldMk cId="3635010197" sldId="265"/>
            <ac:spMk id="3" creationId="{8A99B6BA-B00F-41F1-AECF-177D2A74C9DD}"/>
          </ac:spMkLst>
        </pc:spChg>
        <pc:spChg chg="add del">
          <ac:chgData name="Nicola Shaw" userId="S::nicola.shaw@kirklees.gov.uk::ef28ae6c-7e33-4ce3-8a1c-06934a304765" providerId="AD" clId="Web-{6EA61C89-10AB-4964-A48A-F45EFC60E910}" dt="2020-10-12T10:45:34.321" v="689"/>
          <ac:spMkLst>
            <pc:docMk/>
            <pc:sldMk cId="3635010197" sldId="265"/>
            <ac:spMk id="8" creationId="{4351DFE5-F63D-4BE0-BDA9-E3EB88F01AA5}"/>
          </ac:spMkLst>
        </pc:spChg>
        <pc:spChg chg="mod">
          <ac:chgData name="Nicola Shaw" userId="S::nicola.shaw@kirklees.gov.uk::ef28ae6c-7e33-4ce3-8a1c-06934a304765" providerId="AD" clId="Web-{6EA61C89-10AB-4964-A48A-F45EFC60E910}" dt="2020-10-12T10:46:25.559" v="699"/>
          <ac:spMkLst>
            <pc:docMk/>
            <pc:sldMk cId="3635010197" sldId="265"/>
            <ac:spMk id="11" creationId="{1794D6FF-134D-4DC1-892D-C107E89143F7}"/>
          </ac:spMkLst>
        </pc:spChg>
        <pc:spChg chg="add">
          <ac:chgData name="Nicola Shaw" userId="S::nicola.shaw@kirklees.gov.uk::ef28ae6c-7e33-4ce3-8a1c-06934a304765" providerId="AD" clId="Web-{6EA61C89-10AB-4964-A48A-F45EFC60E910}" dt="2020-10-12T10:45:34.321" v="689"/>
          <ac:spMkLst>
            <pc:docMk/>
            <pc:sldMk cId="3635010197" sldId="265"/>
            <ac:spMk id="15" creationId="{4038CB10-1F5C-4D54-9DF7-12586DE5B007}"/>
          </ac:spMkLst>
        </pc:spChg>
        <pc:spChg chg="add del">
          <ac:chgData name="Nicola Shaw" userId="S::nicola.shaw@kirklees.gov.uk::ef28ae6c-7e33-4ce3-8a1c-06934a304765" providerId="AD" clId="Web-{6EA61C89-10AB-4964-A48A-F45EFC60E910}" dt="2020-10-12T10:19:39.223" v="524"/>
          <ac:spMkLst>
            <pc:docMk/>
            <pc:sldMk cId="3635010197" sldId="265"/>
            <ac:spMk id="16" creationId="{4351DFE5-F63D-4BE0-BDA9-E3EB88F01AA5}"/>
          </ac:spMkLst>
        </pc:spChg>
        <pc:spChg chg="add">
          <ac:chgData name="Nicola Shaw" userId="S::nicola.shaw@kirklees.gov.uk::ef28ae6c-7e33-4ce3-8a1c-06934a304765" providerId="AD" clId="Web-{6EA61C89-10AB-4964-A48A-F45EFC60E910}" dt="2020-10-12T10:45:34.321" v="689"/>
          <ac:spMkLst>
            <pc:docMk/>
            <pc:sldMk cId="3635010197" sldId="265"/>
            <ac:spMk id="20" creationId="{73ED6512-6858-4552-B699-9A97FE9A4EA2}"/>
          </ac:spMkLst>
        </pc:spChg>
        <pc:graphicFrameChg chg="add del">
          <ac:chgData name="Nicola Shaw" userId="S::nicola.shaw@kirklees.gov.uk::ef28ae6c-7e33-4ce3-8a1c-06934a304765" providerId="AD" clId="Web-{6EA61C89-10AB-4964-A48A-F45EFC60E910}" dt="2020-10-12T10:19:39.223" v="524"/>
          <ac:graphicFrameMkLst>
            <pc:docMk/>
            <pc:sldMk cId="3635010197" sldId="265"/>
            <ac:graphicFrameMk id="12" creationId="{6D773424-0A29-4646-A86F-610E6111E56F}"/>
          </ac:graphicFrameMkLst>
        </pc:graphicFrameChg>
        <pc:picChg chg="add del">
          <ac:chgData name="Nicola Shaw" userId="S::nicola.shaw@kirklees.gov.uk::ef28ae6c-7e33-4ce3-8a1c-06934a304765" providerId="AD" clId="Web-{6EA61C89-10AB-4964-A48A-F45EFC60E910}" dt="2020-10-12T10:45:34.321" v="689"/>
          <ac:picMkLst>
            <pc:docMk/>
            <pc:sldMk cId="3635010197" sldId="265"/>
            <ac:picMk id="10" creationId="{3AA16612-ACD2-4A16-8F2B-4514FD6BF28F}"/>
          </ac:picMkLst>
        </pc:picChg>
        <pc:picChg chg="mod ord modCrop">
          <ac:chgData name="Nicola Shaw" userId="S::nicola.shaw@kirklees.gov.uk::ef28ae6c-7e33-4ce3-8a1c-06934a304765" providerId="AD" clId="Web-{6EA61C89-10AB-4964-A48A-F45EFC60E910}" dt="2020-10-12T10:46:50.013" v="703" actId="1076"/>
          <ac:picMkLst>
            <pc:docMk/>
            <pc:sldMk cId="3635010197" sldId="265"/>
            <ac:picMk id="13" creationId="{81F0F91D-B379-40DA-9A3C-B4EF3057926D}"/>
          </ac:picMkLst>
        </pc:picChg>
        <pc:picChg chg="add del">
          <ac:chgData name="Nicola Shaw" userId="S::nicola.shaw@kirklees.gov.uk::ef28ae6c-7e33-4ce3-8a1c-06934a304765" providerId="AD" clId="Web-{6EA61C89-10AB-4964-A48A-F45EFC60E910}" dt="2020-10-12T10:19:39.223" v="524"/>
          <ac:picMkLst>
            <pc:docMk/>
            <pc:sldMk cId="3635010197" sldId="265"/>
            <ac:picMk id="18" creationId="{02DD2BC0-6F29-4B4F-8D61-2DCF6D2E8E73}"/>
          </ac:picMkLst>
        </pc:picChg>
      </pc:sldChg>
      <pc:sldChg chg="addSp delSp modSp">
        <pc:chgData name="Nicola Shaw" userId="S::nicola.shaw@kirklees.gov.uk::ef28ae6c-7e33-4ce3-8a1c-06934a304765" providerId="AD" clId="Web-{6EA61C89-10AB-4964-A48A-F45EFC60E910}" dt="2020-10-12T10:53:40.977" v="707" actId="20577"/>
        <pc:sldMkLst>
          <pc:docMk/>
          <pc:sldMk cId="157397121" sldId="266"/>
        </pc:sldMkLst>
        <pc:spChg chg="mod">
          <ac:chgData name="Nicola Shaw" userId="S::nicola.shaw@kirklees.gov.uk::ef28ae6c-7e33-4ce3-8a1c-06934a304765" providerId="AD" clId="Web-{6EA61C89-10AB-4964-A48A-F45EFC60E910}" dt="2020-10-12T10:51:42.985" v="705"/>
          <ac:spMkLst>
            <pc:docMk/>
            <pc:sldMk cId="157397121" sldId="266"/>
            <ac:spMk id="2" creationId="{7F9DC193-C59B-40CF-BDCF-6C711FD6D3CC}"/>
          </ac:spMkLst>
        </pc:spChg>
        <pc:spChg chg="mod ord">
          <ac:chgData name="Nicola Shaw" userId="S::nicola.shaw@kirklees.gov.uk::ef28ae6c-7e33-4ce3-8a1c-06934a304765" providerId="AD" clId="Web-{6EA61C89-10AB-4964-A48A-F45EFC60E910}" dt="2020-10-12T10:53:40.977" v="707" actId="20577"/>
          <ac:spMkLst>
            <pc:docMk/>
            <pc:sldMk cId="157397121" sldId="266"/>
            <ac:spMk id="3" creationId="{A60B1D3D-419D-4F3E-A0F3-4D5831F9EE54}"/>
          </ac:spMkLst>
        </pc:spChg>
        <pc:spChg chg="del">
          <ac:chgData name="Nicola Shaw" userId="S::nicola.shaw@kirklees.gov.uk::ef28ae6c-7e33-4ce3-8a1c-06934a304765" providerId="AD" clId="Web-{6EA61C89-10AB-4964-A48A-F45EFC60E910}" dt="2020-10-12T10:51:22.187" v="704"/>
          <ac:spMkLst>
            <pc:docMk/>
            <pc:sldMk cId="157397121" sldId="266"/>
            <ac:spMk id="8" creationId="{4351DFE5-F63D-4BE0-BDA9-E3EB88F01AA5}"/>
          </ac:spMkLst>
        </pc:spChg>
        <pc:spChg chg="add">
          <ac:chgData name="Nicola Shaw" userId="S::nicola.shaw@kirklees.gov.uk::ef28ae6c-7e33-4ce3-8a1c-06934a304765" providerId="AD" clId="Web-{6EA61C89-10AB-4964-A48A-F45EFC60E910}" dt="2020-10-12T10:51:22.187" v="704"/>
          <ac:spMkLst>
            <pc:docMk/>
            <pc:sldMk cId="157397121" sldId="266"/>
            <ac:spMk id="15" creationId="{4038CB10-1F5C-4D54-9DF7-12586DE5B007}"/>
          </ac:spMkLst>
        </pc:spChg>
        <pc:spChg chg="add">
          <ac:chgData name="Nicola Shaw" userId="S::nicola.shaw@kirklees.gov.uk::ef28ae6c-7e33-4ce3-8a1c-06934a304765" providerId="AD" clId="Web-{6EA61C89-10AB-4964-A48A-F45EFC60E910}" dt="2020-10-12T10:51:22.187" v="704"/>
          <ac:spMkLst>
            <pc:docMk/>
            <pc:sldMk cId="157397121" sldId="266"/>
            <ac:spMk id="17" creationId="{73ED6512-6858-4552-B699-9A97FE9A4EA2}"/>
          </ac:spMkLst>
        </pc:spChg>
        <pc:picChg chg="mod">
          <ac:chgData name="Nicola Shaw" userId="S::nicola.shaw@kirklees.gov.uk::ef28ae6c-7e33-4ce3-8a1c-06934a304765" providerId="AD" clId="Web-{6EA61C89-10AB-4964-A48A-F45EFC60E910}" dt="2020-10-12T10:51:22.187" v="704"/>
          <ac:picMkLst>
            <pc:docMk/>
            <pc:sldMk cId="157397121" sldId="266"/>
            <ac:picMk id="4" creationId="{5622AE0E-E3EB-4F22-A23C-EC9F36EF72EB}"/>
          </ac:picMkLst>
        </pc:picChg>
        <pc:picChg chg="del">
          <ac:chgData name="Nicola Shaw" userId="S::nicola.shaw@kirklees.gov.uk::ef28ae6c-7e33-4ce3-8a1c-06934a304765" providerId="AD" clId="Web-{6EA61C89-10AB-4964-A48A-F45EFC60E910}" dt="2020-10-12T10:51:22.187" v="704"/>
          <ac:picMkLst>
            <pc:docMk/>
            <pc:sldMk cId="157397121" sldId="266"/>
            <ac:picMk id="10" creationId="{3AA16612-ACD2-4A16-8F2B-4514FD6BF28F}"/>
          </ac:picMkLst>
        </pc:picChg>
      </pc:sldChg>
      <pc:sldChg chg="addSp delSp modSp del mod setBg">
        <pc:chgData name="Nicola Shaw" userId="S::nicola.shaw@kirklees.gov.uk::ef28ae6c-7e33-4ce3-8a1c-06934a304765" providerId="AD" clId="Web-{6EA61C89-10AB-4964-A48A-F45EFC60E910}" dt="2020-10-12T10:21:52.653" v="542"/>
        <pc:sldMkLst>
          <pc:docMk/>
          <pc:sldMk cId="3898091322" sldId="268"/>
        </pc:sldMkLst>
        <pc:spChg chg="mod">
          <ac:chgData name="Nicola Shaw" userId="S::nicola.shaw@kirklees.gov.uk::ef28ae6c-7e33-4ce3-8a1c-06934a304765" providerId="AD" clId="Web-{6EA61C89-10AB-4964-A48A-F45EFC60E910}" dt="2020-10-12T10:20:25.304" v="528" actId="20577"/>
          <ac:spMkLst>
            <pc:docMk/>
            <pc:sldMk cId="3898091322" sldId="268"/>
            <ac:spMk id="2" creationId="{9F1F2256-EFA4-4E9B-A983-12E64BF5A5A5}"/>
          </ac:spMkLst>
        </pc:spChg>
        <pc:spChg chg="mod">
          <ac:chgData name="Nicola Shaw" userId="S::nicola.shaw@kirklees.gov.uk::ef28ae6c-7e33-4ce3-8a1c-06934a304765" providerId="AD" clId="Web-{6EA61C89-10AB-4964-A48A-F45EFC60E910}" dt="2020-10-12T10:21:38.621" v="537" actId="20577"/>
          <ac:spMkLst>
            <pc:docMk/>
            <pc:sldMk cId="3898091322" sldId="268"/>
            <ac:spMk id="3" creationId="{B3FCA84E-F00A-4A20-8C63-C9D8A3159E9A}"/>
          </ac:spMkLst>
        </pc:spChg>
        <pc:spChg chg="add del">
          <ac:chgData name="Nicola Shaw" userId="S::nicola.shaw@kirklees.gov.uk::ef28ae6c-7e33-4ce3-8a1c-06934a304765" providerId="AD" clId="Web-{6EA61C89-10AB-4964-A48A-F45EFC60E910}" dt="2020-10-12T10:19:28.113" v="522"/>
          <ac:spMkLst>
            <pc:docMk/>
            <pc:sldMk cId="3898091322" sldId="268"/>
            <ac:spMk id="8" creationId="{907EF6B7-1338-4443-8C46-6A318D952DFD}"/>
          </ac:spMkLst>
        </pc:spChg>
        <pc:spChg chg="add del">
          <ac:chgData name="Nicola Shaw" userId="S::nicola.shaw@kirklees.gov.uk::ef28ae6c-7e33-4ce3-8a1c-06934a304765" providerId="AD" clId="Web-{6EA61C89-10AB-4964-A48A-F45EFC60E910}" dt="2020-10-12T10:19:28.113" v="522"/>
          <ac:spMkLst>
            <pc:docMk/>
            <pc:sldMk cId="3898091322" sldId="268"/>
            <ac:spMk id="10" creationId="{DAAE4CDD-124C-4DCF-9584-B6033B545DD5}"/>
          </ac:spMkLst>
        </pc:spChg>
        <pc:spChg chg="add del">
          <ac:chgData name="Nicola Shaw" userId="S::nicola.shaw@kirklees.gov.uk::ef28ae6c-7e33-4ce3-8a1c-06934a304765" providerId="AD" clId="Web-{6EA61C89-10AB-4964-A48A-F45EFC60E910}" dt="2020-10-12T10:19:28.113" v="522"/>
          <ac:spMkLst>
            <pc:docMk/>
            <pc:sldMk cId="3898091322" sldId="268"/>
            <ac:spMk id="12" creationId="{081E4A58-353D-44AE-B2FC-2A74E2E400F7}"/>
          </ac:spMkLst>
        </pc:spChg>
      </pc:sldChg>
      <pc:sldChg chg="delSp modSp add ord replId">
        <pc:chgData name="Nicola Shaw" userId="S::nicola.shaw@kirklees.gov.uk::ef28ae6c-7e33-4ce3-8a1c-06934a304765" providerId="AD" clId="Web-{6EA61C89-10AB-4964-A48A-F45EFC60E910}" dt="2020-10-12T10:39:25.173" v="682" actId="14100"/>
        <pc:sldMkLst>
          <pc:docMk/>
          <pc:sldMk cId="42973837" sldId="269"/>
        </pc:sldMkLst>
        <pc:spChg chg="mod">
          <ac:chgData name="Nicola Shaw" userId="S::nicola.shaw@kirklees.gov.uk::ef28ae6c-7e33-4ce3-8a1c-06934a304765" providerId="AD" clId="Web-{6EA61C89-10AB-4964-A48A-F45EFC60E910}" dt="2020-10-12T10:38:28.560" v="673"/>
          <ac:spMkLst>
            <pc:docMk/>
            <pc:sldMk cId="42973837" sldId="269"/>
            <ac:spMk id="2" creationId="{901ECAC0-07A4-4F91-9472-11F4307929F8}"/>
          </ac:spMkLst>
        </pc:spChg>
        <pc:spChg chg="mod">
          <ac:chgData name="Nicola Shaw" userId="S::nicola.shaw@kirklees.gov.uk::ef28ae6c-7e33-4ce3-8a1c-06934a304765" providerId="AD" clId="Web-{6EA61C89-10AB-4964-A48A-F45EFC60E910}" dt="2020-10-12T10:38:40.326" v="674"/>
          <ac:spMkLst>
            <pc:docMk/>
            <pc:sldMk cId="42973837" sldId="269"/>
            <ac:spMk id="3" creationId="{8A99B6BA-B00F-41F1-AECF-177D2A74C9DD}"/>
          </ac:spMkLst>
        </pc:spChg>
        <pc:spChg chg="del mod">
          <ac:chgData name="Nicola Shaw" userId="S::nicola.shaw@kirklees.gov.uk::ef28ae6c-7e33-4ce3-8a1c-06934a304765" providerId="AD" clId="Web-{6EA61C89-10AB-4964-A48A-F45EFC60E910}" dt="2020-10-12T10:38:52.827" v="678"/>
          <ac:spMkLst>
            <pc:docMk/>
            <pc:sldMk cId="42973837" sldId="269"/>
            <ac:spMk id="4" creationId="{110AF1D7-540E-4EE6-ACB3-EA28DA8D87A6}"/>
          </ac:spMkLst>
        </pc:spChg>
        <pc:picChg chg="mod modCrop">
          <ac:chgData name="Nicola Shaw" userId="S::nicola.shaw@kirklees.gov.uk::ef28ae6c-7e33-4ce3-8a1c-06934a304765" providerId="AD" clId="Web-{6EA61C89-10AB-4964-A48A-F45EFC60E910}" dt="2020-10-12T10:39:25.173" v="682" actId="14100"/>
          <ac:picMkLst>
            <pc:docMk/>
            <pc:sldMk cId="42973837" sldId="269"/>
            <ac:picMk id="5" creationId="{213F040A-8BCE-4BA4-B7EA-3282AF9BBF7A}"/>
          </ac:picMkLst>
        </pc:picChg>
      </pc:sldChg>
      <pc:sldChg chg="addSp delSp modSp mod setBg">
        <pc:chgData name="Nicola Shaw" userId="S::nicola.shaw@kirklees.gov.uk::ef28ae6c-7e33-4ce3-8a1c-06934a304765" providerId="AD" clId="Web-{6EA61C89-10AB-4964-A48A-F45EFC60E910}" dt="2020-10-12T11:03:30.592" v="814" actId="20577"/>
        <pc:sldMkLst>
          <pc:docMk/>
          <pc:sldMk cId="3427561640" sldId="270"/>
        </pc:sldMkLst>
        <pc:spChg chg="mod">
          <ac:chgData name="Nicola Shaw" userId="S::nicola.shaw@kirklees.gov.uk::ef28ae6c-7e33-4ce3-8a1c-06934a304765" providerId="AD" clId="Web-{6EA61C89-10AB-4964-A48A-F45EFC60E910}" dt="2020-10-12T11:03:02.044" v="796" actId="20577"/>
          <ac:spMkLst>
            <pc:docMk/>
            <pc:sldMk cId="3427561640" sldId="270"/>
            <ac:spMk id="2" creationId="{8B78614A-6370-4734-B458-030FE5590DFD}"/>
          </ac:spMkLst>
        </pc:spChg>
        <pc:spChg chg="mod">
          <ac:chgData name="Nicola Shaw" userId="S::nicola.shaw@kirklees.gov.uk::ef28ae6c-7e33-4ce3-8a1c-06934a304765" providerId="AD" clId="Web-{6EA61C89-10AB-4964-A48A-F45EFC60E910}" dt="2020-10-12T11:03:30.592" v="814" actId="20577"/>
          <ac:spMkLst>
            <pc:docMk/>
            <pc:sldMk cId="3427561640" sldId="270"/>
            <ac:spMk id="3" creationId="{74E405C5-1ED6-403B-AA93-3C1D57A2C318}"/>
          </ac:spMkLst>
        </pc:spChg>
        <pc:spChg chg="add del">
          <ac:chgData name="Nicola Shaw" userId="S::nicola.shaw@kirklees.gov.uk::ef28ae6c-7e33-4ce3-8a1c-06934a304765" providerId="AD" clId="Web-{6EA61C89-10AB-4964-A48A-F45EFC60E910}" dt="2020-10-12T11:01:33.663" v="770"/>
          <ac:spMkLst>
            <pc:docMk/>
            <pc:sldMk cId="3427561640" sldId="270"/>
            <ac:spMk id="5" creationId="{B775CD93-9DF2-48CB-9F57-1BCA9A46C7FA}"/>
          </ac:spMkLst>
        </pc:spChg>
        <pc:spChg chg="add del">
          <ac:chgData name="Nicola Shaw" userId="S::nicola.shaw@kirklees.gov.uk::ef28ae6c-7e33-4ce3-8a1c-06934a304765" providerId="AD" clId="Web-{6EA61C89-10AB-4964-A48A-F45EFC60E910}" dt="2020-10-12T11:01:33.663" v="770"/>
          <ac:spMkLst>
            <pc:docMk/>
            <pc:sldMk cId="3427561640" sldId="270"/>
            <ac:spMk id="6" creationId="{6166C6D1-23AC-49C4-BA07-238E4E9F8CEB}"/>
          </ac:spMkLst>
        </pc:spChg>
        <pc:spChg chg="add del">
          <ac:chgData name="Nicola Shaw" userId="S::nicola.shaw@kirklees.gov.uk::ef28ae6c-7e33-4ce3-8a1c-06934a304765" providerId="AD" clId="Web-{6EA61C89-10AB-4964-A48A-F45EFC60E910}" dt="2020-10-12T11:01:33.663" v="770"/>
          <ac:spMkLst>
            <pc:docMk/>
            <pc:sldMk cId="3427561640" sldId="270"/>
            <ac:spMk id="7" creationId="{1C091803-41C2-48E0-9228-5148460C7479}"/>
          </ac:spMkLst>
        </pc:spChg>
        <pc:spChg chg="add del">
          <ac:chgData name="Nicola Shaw" userId="S::nicola.shaw@kirklees.gov.uk::ef28ae6c-7e33-4ce3-8a1c-06934a304765" providerId="AD" clId="Web-{6EA61C89-10AB-4964-A48A-F45EFC60E910}" dt="2020-10-12T11:01:25.006" v="768"/>
          <ac:spMkLst>
            <pc:docMk/>
            <pc:sldMk cId="3427561640" sldId="270"/>
            <ac:spMk id="8" creationId="{3B854194-185D-494D-905C-7C7CB2E30F6E}"/>
          </ac:spMkLst>
        </pc:spChg>
        <pc:spChg chg="add">
          <ac:chgData name="Nicola Shaw" userId="S::nicola.shaw@kirklees.gov.uk::ef28ae6c-7e33-4ce3-8a1c-06934a304765" providerId="AD" clId="Web-{6EA61C89-10AB-4964-A48A-F45EFC60E910}" dt="2020-10-12T11:01:52.914" v="771"/>
          <ac:spMkLst>
            <pc:docMk/>
            <pc:sldMk cId="3427561640" sldId="270"/>
            <ac:spMk id="9" creationId="{4351DFE5-F63D-4BE0-BDA9-E3EB88F01AA5}"/>
          </ac:spMkLst>
        </pc:spChg>
        <pc:spChg chg="add del">
          <ac:chgData name="Nicola Shaw" userId="S::nicola.shaw@kirklees.gov.uk::ef28ae6c-7e33-4ce3-8a1c-06934a304765" providerId="AD" clId="Web-{6EA61C89-10AB-4964-A48A-F45EFC60E910}" dt="2020-10-12T11:01:25.006" v="768"/>
          <ac:spMkLst>
            <pc:docMk/>
            <pc:sldMk cId="3427561640" sldId="270"/>
            <ac:spMk id="10" creationId="{B4F5FA0D-0104-4987-8241-EFF7C85B88DE}"/>
          </ac:spMkLst>
        </pc:spChg>
        <pc:picChg chg="add">
          <ac:chgData name="Nicola Shaw" userId="S::nicola.shaw@kirklees.gov.uk::ef28ae6c-7e33-4ce3-8a1c-06934a304765" providerId="AD" clId="Web-{6EA61C89-10AB-4964-A48A-F45EFC60E910}" dt="2020-10-12T11:01:52.914" v="771"/>
          <ac:picMkLst>
            <pc:docMk/>
            <pc:sldMk cId="3427561640" sldId="270"/>
            <ac:picMk id="11" creationId="{3AA16612-ACD2-4A16-8F2B-4514FD6BF28F}"/>
          </ac:picMkLst>
        </pc:picChg>
        <pc:picChg chg="add del">
          <ac:chgData name="Nicola Shaw" userId="S::nicola.shaw@kirklees.gov.uk::ef28ae6c-7e33-4ce3-8a1c-06934a304765" providerId="AD" clId="Web-{6EA61C89-10AB-4964-A48A-F45EFC60E910}" dt="2020-10-12T11:01:25.006" v="768"/>
          <ac:picMkLst>
            <pc:docMk/>
            <pc:sldMk cId="3427561640" sldId="270"/>
            <ac:picMk id="12" creationId="{2897127E-6CEF-446C-BE87-93B7C46E49D1}"/>
          </ac:picMkLst>
        </pc:picChg>
      </pc:sldChg>
    </pc:docChg>
  </pc:docChgLst>
  <pc:docChgLst>
    <pc:chgData name="Jennifer Firth" userId="S::jennifer.firth@kirklees.gov.uk::8f48eacf-5a0f-4b20-80fa-dba0c81fd773" providerId="AD" clId="Web-{1C364EF3-BE46-42B9-B316-C58B23983C38}"/>
    <pc:docChg chg="addSld delSld modSld">
      <pc:chgData name="Jennifer Firth" userId="S::jennifer.firth@kirklees.gov.uk::8f48eacf-5a0f-4b20-80fa-dba0c81fd773" providerId="AD" clId="Web-{1C364EF3-BE46-42B9-B316-C58B23983C38}" dt="2020-12-09T15:04:28.260" v="52" actId="20577"/>
      <pc:docMkLst>
        <pc:docMk/>
      </pc:docMkLst>
      <pc:sldChg chg="modSp add replId">
        <pc:chgData name="Jennifer Firth" userId="S::jennifer.firth@kirklees.gov.uk::8f48eacf-5a0f-4b20-80fa-dba0c81fd773" providerId="AD" clId="Web-{1C364EF3-BE46-42B9-B316-C58B23983C38}" dt="2020-12-09T15:04:28.260" v="52" actId="20577"/>
        <pc:sldMkLst>
          <pc:docMk/>
          <pc:sldMk cId="704593921" sldId="287"/>
        </pc:sldMkLst>
        <pc:spChg chg="mod">
          <ac:chgData name="Jennifer Firth" userId="S::jennifer.firth@kirklees.gov.uk::8f48eacf-5a0f-4b20-80fa-dba0c81fd773" providerId="AD" clId="Web-{1C364EF3-BE46-42B9-B316-C58B23983C38}" dt="2020-12-09T15:02:14.426" v="33" actId="20577"/>
          <ac:spMkLst>
            <pc:docMk/>
            <pc:sldMk cId="704593921" sldId="287"/>
            <ac:spMk id="2" creationId="{19A61997-E253-42A3-BA68-D729452DD493}"/>
          </ac:spMkLst>
        </pc:spChg>
        <pc:spChg chg="mod">
          <ac:chgData name="Jennifer Firth" userId="S::jennifer.firth@kirklees.gov.uk::8f48eacf-5a0f-4b20-80fa-dba0c81fd773" providerId="AD" clId="Web-{1C364EF3-BE46-42B9-B316-C58B23983C38}" dt="2020-12-09T15:04:28.260" v="52" actId="20577"/>
          <ac:spMkLst>
            <pc:docMk/>
            <pc:sldMk cId="704593921" sldId="287"/>
            <ac:spMk id="3" creationId="{EC7AC3BA-32FE-43F7-9301-816870E21DCA}"/>
          </ac:spMkLst>
        </pc:spChg>
      </pc:sldChg>
      <pc:sldChg chg="new del">
        <pc:chgData name="Jennifer Firth" userId="S::jennifer.firth@kirklees.gov.uk::8f48eacf-5a0f-4b20-80fa-dba0c81fd773" providerId="AD" clId="Web-{1C364EF3-BE46-42B9-B316-C58B23983C38}" dt="2020-12-09T15:01:56.894" v="1"/>
        <pc:sldMkLst>
          <pc:docMk/>
          <pc:sldMk cId="1749378997" sldId="287"/>
        </pc:sldMkLst>
      </pc:sldChg>
    </pc:docChg>
  </pc:docChgLst>
  <pc:docChgLst>
    <pc:chgData name="Jennifer Firth" userId="S::jennifer.firth@kirklees.gov.uk::8f48eacf-5a0f-4b20-80fa-dba0c81fd773" providerId="AD" clId="Web-{EA73C424-D83B-4560-BBDF-0649F49FAD86}"/>
    <pc:docChg chg="addSld delSld modSld sldOrd">
      <pc:chgData name="Jennifer Firth" userId="S::jennifer.firth@kirklees.gov.uk::8f48eacf-5a0f-4b20-80fa-dba0c81fd773" providerId="AD" clId="Web-{EA73C424-D83B-4560-BBDF-0649F49FAD86}" dt="2020-12-04T14:03:31.741" v="97" actId="20577"/>
      <pc:docMkLst>
        <pc:docMk/>
      </pc:docMkLst>
      <pc:sldChg chg="del">
        <pc:chgData name="Jennifer Firth" userId="S::jennifer.firth@kirklees.gov.uk::8f48eacf-5a0f-4b20-80fa-dba0c81fd773" providerId="AD" clId="Web-{EA73C424-D83B-4560-BBDF-0649F49FAD86}" dt="2020-12-04T13:56:36.823" v="36"/>
        <pc:sldMkLst>
          <pc:docMk/>
          <pc:sldMk cId="2116722596" sldId="278"/>
        </pc:sldMkLst>
      </pc:sldChg>
      <pc:sldChg chg="del">
        <pc:chgData name="Jennifer Firth" userId="S::jennifer.firth@kirklees.gov.uk::8f48eacf-5a0f-4b20-80fa-dba0c81fd773" providerId="AD" clId="Web-{EA73C424-D83B-4560-BBDF-0649F49FAD86}" dt="2020-12-04T13:57:27.354" v="47"/>
        <pc:sldMkLst>
          <pc:docMk/>
          <pc:sldMk cId="901292784" sldId="279"/>
        </pc:sldMkLst>
      </pc:sldChg>
      <pc:sldChg chg="delSp modSp add ord replId">
        <pc:chgData name="Jennifer Firth" userId="S::jennifer.firth@kirklees.gov.uk::8f48eacf-5a0f-4b20-80fa-dba0c81fd773" providerId="AD" clId="Web-{EA73C424-D83B-4560-BBDF-0649F49FAD86}" dt="2020-12-04T14:03:31.179" v="95" actId="20577"/>
        <pc:sldMkLst>
          <pc:docMk/>
          <pc:sldMk cId="475431638" sldId="282"/>
        </pc:sldMkLst>
        <pc:spChg chg="mod">
          <ac:chgData name="Jennifer Firth" userId="S::jennifer.firth@kirklees.gov.uk::8f48eacf-5a0f-4b20-80fa-dba0c81fd773" providerId="AD" clId="Web-{EA73C424-D83B-4560-BBDF-0649F49FAD86}" dt="2020-12-04T13:59:15.665" v="80" actId="14100"/>
          <ac:spMkLst>
            <pc:docMk/>
            <pc:sldMk cId="475431638" sldId="282"/>
            <ac:spMk id="2" creationId="{901ECAC0-07A4-4F91-9472-11F4307929F8}"/>
          </ac:spMkLst>
        </pc:spChg>
        <pc:spChg chg="mod">
          <ac:chgData name="Jennifer Firth" userId="S::jennifer.firth@kirklees.gov.uk::8f48eacf-5a0f-4b20-80fa-dba0c81fd773" providerId="AD" clId="Web-{EA73C424-D83B-4560-BBDF-0649F49FAD86}" dt="2020-12-04T14:03:31.179" v="95" actId="20577"/>
          <ac:spMkLst>
            <pc:docMk/>
            <pc:sldMk cId="475431638" sldId="282"/>
            <ac:spMk id="3" creationId="{8A99B6BA-B00F-41F1-AECF-177D2A74C9DD}"/>
          </ac:spMkLst>
        </pc:spChg>
        <pc:picChg chg="del">
          <ac:chgData name="Jennifer Firth" userId="S::jennifer.firth@kirklees.gov.uk::8f48eacf-5a0f-4b20-80fa-dba0c81fd773" providerId="AD" clId="Web-{EA73C424-D83B-4560-BBDF-0649F49FAD86}" dt="2020-12-04T13:54:48.386" v="9"/>
          <ac:picMkLst>
            <pc:docMk/>
            <pc:sldMk cId="475431638" sldId="282"/>
            <ac:picMk id="5" creationId="{213F040A-8BCE-4BA4-B7EA-3282AF9BBF7A}"/>
          </ac:picMkLst>
        </pc:picChg>
      </pc:sldChg>
      <pc:sldChg chg="modSp add replId">
        <pc:chgData name="Jennifer Firth" userId="S::jennifer.firth@kirklees.gov.uk::8f48eacf-5a0f-4b20-80fa-dba0c81fd773" providerId="AD" clId="Web-{EA73C424-D83B-4560-BBDF-0649F49FAD86}" dt="2020-12-04T13:57:39.635" v="50" actId="20577"/>
        <pc:sldMkLst>
          <pc:docMk/>
          <pc:sldMk cId="3619504115" sldId="283"/>
        </pc:sldMkLst>
        <pc:spChg chg="mod">
          <ac:chgData name="Jennifer Firth" userId="S::jennifer.firth@kirklees.gov.uk::8f48eacf-5a0f-4b20-80fa-dba0c81fd773" providerId="AD" clId="Web-{EA73C424-D83B-4560-BBDF-0649F49FAD86}" dt="2020-12-04T13:57:17.291" v="44" actId="20577"/>
          <ac:spMkLst>
            <pc:docMk/>
            <pc:sldMk cId="3619504115" sldId="283"/>
            <ac:spMk id="2" creationId="{901ECAC0-07A4-4F91-9472-11F4307929F8}"/>
          </ac:spMkLst>
        </pc:spChg>
        <pc:spChg chg="mod">
          <ac:chgData name="Jennifer Firth" userId="S::jennifer.firth@kirklees.gov.uk::8f48eacf-5a0f-4b20-80fa-dba0c81fd773" providerId="AD" clId="Web-{EA73C424-D83B-4560-BBDF-0649F49FAD86}" dt="2020-12-04T13:57:39.635" v="50" actId="20577"/>
          <ac:spMkLst>
            <pc:docMk/>
            <pc:sldMk cId="3619504115" sldId="283"/>
            <ac:spMk id="3" creationId="{8A99B6BA-B00F-41F1-AECF-177D2A74C9DD}"/>
          </ac:spMkLst>
        </pc:spChg>
      </pc:sldChg>
    </pc:docChg>
  </pc:docChgLst>
  <pc:docChgLst>
    <pc:chgData name="Nicola Shaw" userId="S::nicola.shaw@kirklees.gov.uk::ef28ae6c-7e33-4ce3-8a1c-06934a304765" providerId="AD" clId="Web-{9AC85852-19FE-48A3-865B-5325EE70DEE2}"/>
    <pc:docChg chg="addSld delSld modSld">
      <pc:chgData name="Nicola Shaw" userId="S::nicola.shaw@kirklees.gov.uk::ef28ae6c-7e33-4ce3-8a1c-06934a304765" providerId="AD" clId="Web-{9AC85852-19FE-48A3-865B-5325EE70DEE2}" dt="2020-10-16T13:48:52.402" v="1054" actId="20577"/>
      <pc:docMkLst>
        <pc:docMk/>
      </pc:docMkLst>
      <pc:sldChg chg="modSp">
        <pc:chgData name="Nicola Shaw" userId="S::nicola.shaw@kirklees.gov.uk::ef28ae6c-7e33-4ce3-8a1c-06934a304765" providerId="AD" clId="Web-{9AC85852-19FE-48A3-865B-5325EE70DEE2}" dt="2020-10-16T13:20:26.711" v="110" actId="20577"/>
        <pc:sldMkLst>
          <pc:docMk/>
          <pc:sldMk cId="1414877143" sldId="256"/>
        </pc:sldMkLst>
        <pc:spChg chg="mod">
          <ac:chgData name="Nicola Shaw" userId="S::nicola.shaw@kirklees.gov.uk::ef28ae6c-7e33-4ce3-8a1c-06934a304765" providerId="AD" clId="Web-{9AC85852-19FE-48A3-865B-5325EE70DEE2}" dt="2020-10-16T13:20:26.711" v="110" actId="20577"/>
          <ac:spMkLst>
            <pc:docMk/>
            <pc:sldMk cId="1414877143" sldId="256"/>
            <ac:spMk id="2" creationId="{F5213A9B-314A-4B45-9CCF-54D0ACC2CE63}"/>
          </ac:spMkLst>
        </pc:spChg>
      </pc:sldChg>
      <pc:sldChg chg="del">
        <pc:chgData name="Nicola Shaw" userId="S::nicola.shaw@kirklees.gov.uk::ef28ae6c-7e33-4ce3-8a1c-06934a304765" providerId="AD" clId="Web-{9AC85852-19FE-48A3-865B-5325EE70DEE2}" dt="2020-10-16T13:36:02.040" v="340"/>
        <pc:sldMkLst>
          <pc:docMk/>
          <pc:sldMk cId="837899875" sldId="264"/>
        </pc:sldMkLst>
      </pc:sldChg>
      <pc:sldChg chg="modSp">
        <pc:chgData name="Nicola Shaw" userId="S::nicola.shaw@kirklees.gov.uk::ef28ae6c-7e33-4ce3-8a1c-06934a304765" providerId="AD" clId="Web-{9AC85852-19FE-48A3-865B-5325EE70DEE2}" dt="2020-10-16T13:24:55.926" v="129" actId="20577"/>
        <pc:sldMkLst>
          <pc:docMk/>
          <pc:sldMk cId="2507265640" sldId="271"/>
        </pc:sldMkLst>
        <pc:spChg chg="mod">
          <ac:chgData name="Nicola Shaw" userId="S::nicola.shaw@kirklees.gov.uk::ef28ae6c-7e33-4ce3-8a1c-06934a304765" providerId="AD" clId="Web-{9AC85852-19FE-48A3-865B-5325EE70DEE2}" dt="2020-10-16T13:24:55.926" v="129" actId="20577"/>
          <ac:spMkLst>
            <pc:docMk/>
            <pc:sldMk cId="2507265640" sldId="271"/>
            <ac:spMk id="3" creationId="{A60B1D3D-419D-4F3E-A0F3-4D5831F9EE54}"/>
          </ac:spMkLst>
        </pc:spChg>
      </pc:sldChg>
      <pc:sldChg chg="modSp">
        <pc:chgData name="Nicola Shaw" userId="S::nicola.shaw@kirklees.gov.uk::ef28ae6c-7e33-4ce3-8a1c-06934a304765" providerId="AD" clId="Web-{9AC85852-19FE-48A3-865B-5325EE70DEE2}" dt="2020-10-16T13:27:35.314" v="338"/>
        <pc:sldMkLst>
          <pc:docMk/>
          <pc:sldMk cId="2214392832" sldId="272"/>
        </pc:sldMkLst>
        <pc:spChg chg="mod">
          <ac:chgData name="Nicola Shaw" userId="S::nicola.shaw@kirklees.gov.uk::ef28ae6c-7e33-4ce3-8a1c-06934a304765" providerId="AD" clId="Web-{9AC85852-19FE-48A3-865B-5325EE70DEE2}" dt="2020-10-16T13:24:43.426" v="125" actId="20577"/>
          <ac:spMkLst>
            <pc:docMk/>
            <pc:sldMk cId="2214392832" sldId="272"/>
            <ac:spMk id="2" creationId="{7F9DC193-C59B-40CF-BDCF-6C711FD6D3CC}"/>
          </ac:spMkLst>
        </pc:spChg>
        <pc:spChg chg="mod">
          <ac:chgData name="Nicola Shaw" userId="S::nicola.shaw@kirklees.gov.uk::ef28ae6c-7e33-4ce3-8a1c-06934a304765" providerId="AD" clId="Web-{9AC85852-19FE-48A3-865B-5325EE70DEE2}" dt="2020-10-16T13:24:50.144" v="126" actId="20577"/>
          <ac:spMkLst>
            <pc:docMk/>
            <pc:sldMk cId="2214392832" sldId="272"/>
            <ac:spMk id="3" creationId="{A60B1D3D-419D-4F3E-A0F3-4D5831F9EE54}"/>
          </ac:spMkLst>
        </pc:spChg>
        <pc:spChg chg="mod">
          <ac:chgData name="Nicola Shaw" userId="S::nicola.shaw@kirklees.gov.uk::ef28ae6c-7e33-4ce3-8a1c-06934a304765" providerId="AD" clId="Web-{9AC85852-19FE-48A3-865B-5325EE70DEE2}" dt="2020-10-16T13:27:35.314" v="338"/>
          <ac:spMkLst>
            <pc:docMk/>
            <pc:sldMk cId="2214392832" sldId="272"/>
            <ac:spMk id="6" creationId="{E3E7876F-F27D-4E23-9D30-E0B072FE0B9E}"/>
          </ac:spMkLst>
        </pc:spChg>
      </pc:sldChg>
      <pc:sldChg chg="delSp modSp add replId">
        <pc:chgData name="Nicola Shaw" userId="S::nicola.shaw@kirklees.gov.uk::ef28ae6c-7e33-4ce3-8a1c-06934a304765" providerId="AD" clId="Web-{9AC85852-19FE-48A3-865B-5325EE70DEE2}" dt="2020-10-16T13:48:49.277" v="1052" actId="20577"/>
        <pc:sldMkLst>
          <pc:docMk/>
          <pc:sldMk cId="3420491921" sldId="273"/>
        </pc:sldMkLst>
        <pc:spChg chg="mod">
          <ac:chgData name="Nicola Shaw" userId="S::nicola.shaw@kirklees.gov.uk::ef28ae6c-7e33-4ce3-8a1c-06934a304765" providerId="AD" clId="Web-{9AC85852-19FE-48A3-865B-5325EE70DEE2}" dt="2020-10-16T13:48:49.277" v="1052" actId="20577"/>
          <ac:spMkLst>
            <pc:docMk/>
            <pc:sldMk cId="3420491921" sldId="273"/>
            <ac:spMk id="3" creationId="{A60B1D3D-419D-4F3E-A0F3-4D5831F9EE54}"/>
          </ac:spMkLst>
        </pc:spChg>
        <pc:spChg chg="del mod">
          <ac:chgData name="Nicola Shaw" userId="S::nicola.shaw@kirklees.gov.uk::ef28ae6c-7e33-4ce3-8a1c-06934a304765" providerId="AD" clId="Web-{9AC85852-19FE-48A3-865B-5325EE70DEE2}" dt="2020-10-16T13:36:10.930" v="346"/>
          <ac:spMkLst>
            <pc:docMk/>
            <pc:sldMk cId="3420491921" sldId="273"/>
            <ac:spMk id="6" creationId="{E3E7876F-F27D-4E23-9D30-E0B072FE0B9E}"/>
          </ac:spMkLst>
        </pc:spChg>
        <pc:picChg chg="del">
          <ac:chgData name="Nicola Shaw" userId="S::nicola.shaw@kirklees.gov.uk::ef28ae6c-7e33-4ce3-8a1c-06934a304765" providerId="AD" clId="Web-{9AC85852-19FE-48A3-865B-5325EE70DEE2}" dt="2020-10-16T13:36:06.539" v="341"/>
          <ac:picMkLst>
            <pc:docMk/>
            <pc:sldMk cId="3420491921" sldId="273"/>
            <ac:picMk id="5" creationId="{41FE2470-E89B-4C2B-82C7-EF67338AA50A}"/>
          </ac:picMkLst>
        </pc:picChg>
        <pc:cxnChg chg="del">
          <ac:chgData name="Nicola Shaw" userId="S::nicola.shaw@kirklees.gov.uk::ef28ae6c-7e33-4ce3-8a1c-06934a304765" providerId="AD" clId="Web-{9AC85852-19FE-48A3-865B-5325EE70DEE2}" dt="2020-10-16T13:36:09.711" v="345"/>
          <ac:cxnSpMkLst>
            <pc:docMk/>
            <pc:sldMk cId="3420491921" sldId="273"/>
            <ac:cxnSpMk id="4" creationId="{081FCC3E-470C-4323-BB3B-AA94AC496DEA}"/>
          </ac:cxnSpMkLst>
        </pc:cxnChg>
      </pc:sldChg>
    </pc:docChg>
  </pc:docChgLst>
  <pc:docChgLst>
    <pc:chgData name="Nicola Shaw" userId="S::nicola.shaw@kirklees.gov.uk::ef28ae6c-7e33-4ce3-8a1c-06934a304765" providerId="AD" clId="Web-{22F123FD-A0F2-4859-B6E4-FDB91728CFD5}"/>
    <pc:docChg chg="addSld delSld modSld">
      <pc:chgData name="Nicola Shaw" userId="S::nicola.shaw@kirklees.gov.uk::ef28ae6c-7e33-4ce3-8a1c-06934a304765" providerId="AD" clId="Web-{22F123FD-A0F2-4859-B6E4-FDB91728CFD5}" dt="2020-12-04T14:34:29.488" v="297" actId="20577"/>
      <pc:docMkLst>
        <pc:docMk/>
      </pc:docMkLst>
      <pc:sldChg chg="modSp">
        <pc:chgData name="Nicola Shaw" userId="S::nicola.shaw@kirklees.gov.uk::ef28ae6c-7e33-4ce3-8a1c-06934a304765" providerId="AD" clId="Web-{22F123FD-A0F2-4859-B6E4-FDB91728CFD5}" dt="2020-12-04T14:34:28.770" v="295" actId="20577"/>
        <pc:sldMkLst>
          <pc:docMk/>
          <pc:sldMk cId="1414877143" sldId="256"/>
        </pc:sldMkLst>
        <pc:spChg chg="mod">
          <ac:chgData name="Nicola Shaw" userId="S::nicola.shaw@kirklees.gov.uk::ef28ae6c-7e33-4ce3-8a1c-06934a304765" providerId="AD" clId="Web-{22F123FD-A0F2-4859-B6E4-FDB91728CFD5}" dt="2020-12-04T14:34:28.770" v="295" actId="20577"/>
          <ac:spMkLst>
            <pc:docMk/>
            <pc:sldMk cId="1414877143" sldId="256"/>
            <ac:spMk id="2" creationId="{F5213A9B-314A-4B45-9CCF-54D0ACC2CE63}"/>
          </ac:spMkLst>
        </pc:spChg>
      </pc:sldChg>
      <pc:sldChg chg="modSp">
        <pc:chgData name="Nicola Shaw" userId="S::nicola.shaw@kirklees.gov.uk::ef28ae6c-7e33-4ce3-8a1c-06934a304765" providerId="AD" clId="Web-{22F123FD-A0F2-4859-B6E4-FDB91728CFD5}" dt="2020-12-04T14:33:35.284" v="266" actId="14100"/>
        <pc:sldMkLst>
          <pc:docMk/>
          <pc:sldMk cId="427968328" sldId="257"/>
        </pc:sldMkLst>
        <pc:spChg chg="mod">
          <ac:chgData name="Nicola Shaw" userId="S::nicola.shaw@kirklees.gov.uk::ef28ae6c-7e33-4ce3-8a1c-06934a304765" providerId="AD" clId="Web-{22F123FD-A0F2-4859-B6E4-FDB91728CFD5}" dt="2020-12-04T14:33:14.611" v="258" actId="20577"/>
          <ac:spMkLst>
            <pc:docMk/>
            <pc:sldMk cId="427968328" sldId="257"/>
            <ac:spMk id="2" creationId="{79EED28F-3308-46B0-85C3-E87A76B55467}"/>
          </ac:spMkLst>
        </pc:spChg>
        <pc:spChg chg="mod">
          <ac:chgData name="Nicola Shaw" userId="S::nicola.shaw@kirklees.gov.uk::ef28ae6c-7e33-4ce3-8a1c-06934a304765" providerId="AD" clId="Web-{22F123FD-A0F2-4859-B6E4-FDB91728CFD5}" dt="2020-12-04T14:33:35.284" v="266" actId="14100"/>
          <ac:spMkLst>
            <pc:docMk/>
            <pc:sldMk cId="427968328" sldId="257"/>
            <ac:spMk id="3" creationId="{7F1D8EFE-C1C0-4A66-9E6A-F8805DB5EE38}"/>
          </ac:spMkLst>
        </pc:spChg>
      </pc:sldChg>
      <pc:sldChg chg="modSp del">
        <pc:chgData name="Nicola Shaw" userId="S::nicola.shaw@kirklees.gov.uk::ef28ae6c-7e33-4ce3-8a1c-06934a304765" providerId="AD" clId="Web-{22F123FD-A0F2-4859-B6E4-FDB91728CFD5}" dt="2020-12-04T14:31:04.264" v="205"/>
        <pc:sldMkLst>
          <pc:docMk/>
          <pc:sldMk cId="3427561640" sldId="270"/>
        </pc:sldMkLst>
        <pc:spChg chg="mod">
          <ac:chgData name="Nicola Shaw" userId="S::nicola.shaw@kirklees.gov.uk::ef28ae6c-7e33-4ce3-8a1c-06934a304765" providerId="AD" clId="Web-{22F123FD-A0F2-4859-B6E4-FDB91728CFD5}" dt="2020-12-04T14:30:54.172" v="199" actId="20577"/>
          <ac:spMkLst>
            <pc:docMk/>
            <pc:sldMk cId="3427561640" sldId="270"/>
            <ac:spMk id="2" creationId="{8B78614A-6370-4734-B458-030FE5590DFD}"/>
          </ac:spMkLst>
        </pc:spChg>
        <pc:spChg chg="mod">
          <ac:chgData name="Nicola Shaw" userId="S::nicola.shaw@kirklees.gov.uk::ef28ae6c-7e33-4ce3-8a1c-06934a304765" providerId="AD" clId="Web-{22F123FD-A0F2-4859-B6E4-FDB91728CFD5}" dt="2020-12-04T14:30:36.998" v="195" actId="20577"/>
          <ac:spMkLst>
            <pc:docMk/>
            <pc:sldMk cId="3427561640" sldId="270"/>
            <ac:spMk id="3" creationId="{74E405C5-1ED6-403B-AA93-3C1D57A2C318}"/>
          </ac:spMkLst>
        </pc:spChg>
      </pc:sldChg>
      <pc:sldChg chg="modSp">
        <pc:chgData name="Nicola Shaw" userId="S::nicola.shaw@kirklees.gov.uk::ef28ae6c-7e33-4ce3-8a1c-06934a304765" providerId="AD" clId="Web-{22F123FD-A0F2-4859-B6E4-FDB91728CFD5}" dt="2020-12-04T13:51:30.809" v="114" actId="20577"/>
        <pc:sldMkLst>
          <pc:docMk/>
          <pc:sldMk cId="2116722596" sldId="278"/>
        </pc:sldMkLst>
        <pc:spChg chg="mod">
          <ac:chgData name="Nicola Shaw" userId="S::nicola.shaw@kirklees.gov.uk::ef28ae6c-7e33-4ce3-8a1c-06934a304765" providerId="AD" clId="Web-{22F123FD-A0F2-4859-B6E4-FDB91728CFD5}" dt="2020-12-04T13:51:30.809" v="114" actId="20577"/>
          <ac:spMkLst>
            <pc:docMk/>
            <pc:sldMk cId="2116722596" sldId="278"/>
            <ac:spMk id="3" creationId="{EC7AC3BA-32FE-43F7-9301-816870E21DCA}"/>
          </ac:spMkLst>
        </pc:spChg>
      </pc:sldChg>
      <pc:sldChg chg="modSp">
        <pc:chgData name="Nicola Shaw" userId="S::nicola.shaw@kirklees.gov.uk::ef28ae6c-7e33-4ce3-8a1c-06934a304765" providerId="AD" clId="Web-{22F123FD-A0F2-4859-B6E4-FDB91728CFD5}" dt="2020-12-04T14:32:18.141" v="229" actId="20577"/>
        <pc:sldMkLst>
          <pc:docMk/>
          <pc:sldMk cId="2327086990" sldId="280"/>
        </pc:sldMkLst>
        <pc:spChg chg="mod">
          <ac:chgData name="Nicola Shaw" userId="S::nicola.shaw@kirklees.gov.uk::ef28ae6c-7e33-4ce3-8a1c-06934a304765" providerId="AD" clId="Web-{22F123FD-A0F2-4859-B6E4-FDB91728CFD5}" dt="2020-12-04T14:32:18.141" v="229" actId="20577"/>
          <ac:spMkLst>
            <pc:docMk/>
            <pc:sldMk cId="2327086990" sldId="280"/>
            <ac:spMk id="3" creationId="{EC7AC3BA-32FE-43F7-9301-816870E21DCA}"/>
          </ac:spMkLst>
        </pc:spChg>
      </pc:sldChg>
      <pc:sldChg chg="addSp delSp modSp">
        <pc:chgData name="Nicola Shaw" userId="S::nicola.shaw@kirklees.gov.uk::ef28ae6c-7e33-4ce3-8a1c-06934a304765" providerId="AD" clId="Web-{22F123FD-A0F2-4859-B6E4-FDB91728CFD5}" dt="2020-12-04T14:06:54.944" v="144" actId="20577"/>
        <pc:sldMkLst>
          <pc:docMk/>
          <pc:sldMk cId="475431638" sldId="282"/>
        </pc:sldMkLst>
        <pc:spChg chg="mod">
          <ac:chgData name="Nicola Shaw" userId="S::nicola.shaw@kirklees.gov.uk::ef28ae6c-7e33-4ce3-8a1c-06934a304765" providerId="AD" clId="Web-{22F123FD-A0F2-4859-B6E4-FDB91728CFD5}" dt="2020-12-04T14:06:54.944" v="144" actId="20577"/>
          <ac:spMkLst>
            <pc:docMk/>
            <pc:sldMk cId="475431638" sldId="282"/>
            <ac:spMk id="3" creationId="{8A99B6BA-B00F-41F1-AECF-177D2A74C9DD}"/>
          </ac:spMkLst>
        </pc:spChg>
        <pc:picChg chg="add del mod">
          <ac:chgData name="Nicola Shaw" userId="S::nicola.shaw@kirklees.gov.uk::ef28ae6c-7e33-4ce3-8a1c-06934a304765" providerId="AD" clId="Web-{22F123FD-A0F2-4859-B6E4-FDB91728CFD5}" dt="2020-12-04T13:59:31.135" v="119"/>
          <ac:picMkLst>
            <pc:docMk/>
            <pc:sldMk cId="475431638" sldId="282"/>
            <ac:picMk id="4" creationId="{6E895B2C-E5DD-4F40-8D83-8FD90B211F18}"/>
          </ac:picMkLst>
        </pc:picChg>
        <pc:picChg chg="add mod">
          <ac:chgData name="Nicola Shaw" userId="S::nicola.shaw@kirklees.gov.uk::ef28ae6c-7e33-4ce3-8a1c-06934a304765" providerId="AD" clId="Web-{22F123FD-A0F2-4859-B6E4-FDB91728CFD5}" dt="2020-12-04T14:06:24.100" v="136" actId="1076"/>
          <ac:picMkLst>
            <pc:docMk/>
            <pc:sldMk cId="475431638" sldId="282"/>
            <ac:picMk id="6" creationId="{3EFA2FB6-066C-4283-81D5-77706BE3680D}"/>
          </ac:picMkLst>
        </pc:picChg>
      </pc:sldChg>
      <pc:sldChg chg="addSp delSp modSp">
        <pc:chgData name="Nicola Shaw" userId="S::nicola.shaw@kirklees.gov.uk::ef28ae6c-7e33-4ce3-8a1c-06934a304765" providerId="AD" clId="Web-{22F123FD-A0F2-4859-B6E4-FDB91728CFD5}" dt="2020-12-04T14:21:45.218" v="186" actId="20577"/>
        <pc:sldMkLst>
          <pc:docMk/>
          <pc:sldMk cId="3619504115" sldId="283"/>
        </pc:sldMkLst>
        <pc:spChg chg="mod">
          <ac:chgData name="Nicola Shaw" userId="S::nicola.shaw@kirklees.gov.uk::ef28ae6c-7e33-4ce3-8a1c-06934a304765" providerId="AD" clId="Web-{22F123FD-A0F2-4859-B6E4-FDB91728CFD5}" dt="2020-12-04T14:21:45.218" v="186" actId="20577"/>
          <ac:spMkLst>
            <pc:docMk/>
            <pc:sldMk cId="3619504115" sldId="283"/>
            <ac:spMk id="3" creationId="{8A99B6BA-B00F-41F1-AECF-177D2A74C9DD}"/>
          </ac:spMkLst>
        </pc:spChg>
        <pc:picChg chg="add del mod">
          <ac:chgData name="Nicola Shaw" userId="S::nicola.shaw@kirklees.gov.uk::ef28ae6c-7e33-4ce3-8a1c-06934a304765" providerId="AD" clId="Web-{22F123FD-A0F2-4859-B6E4-FDB91728CFD5}" dt="2020-12-04T14:10:40.590" v="174"/>
          <ac:picMkLst>
            <pc:docMk/>
            <pc:sldMk cId="3619504115" sldId="283"/>
            <ac:picMk id="4" creationId="{33E6ECE4-177D-495F-A94D-FB2905F2509E}"/>
          </ac:picMkLst>
        </pc:picChg>
        <pc:picChg chg="add del mod">
          <ac:chgData name="Nicola Shaw" userId="S::nicola.shaw@kirklees.gov.uk::ef28ae6c-7e33-4ce3-8a1c-06934a304765" providerId="AD" clId="Web-{22F123FD-A0F2-4859-B6E4-FDB91728CFD5}" dt="2020-12-04T14:18:16.540" v="181"/>
          <ac:picMkLst>
            <pc:docMk/>
            <pc:sldMk cId="3619504115" sldId="283"/>
            <ac:picMk id="5" creationId="{A658C079-59FA-4AF6-8839-97E673030FF7}"/>
          </ac:picMkLst>
        </pc:picChg>
        <pc:picChg chg="add mod">
          <ac:chgData name="Nicola Shaw" userId="S::nicola.shaw@kirklees.gov.uk::ef28ae6c-7e33-4ce3-8a1c-06934a304765" providerId="AD" clId="Web-{22F123FD-A0F2-4859-B6E4-FDB91728CFD5}" dt="2020-12-04T14:19:21.026" v="185" actId="1076"/>
          <ac:picMkLst>
            <pc:docMk/>
            <pc:sldMk cId="3619504115" sldId="283"/>
            <ac:picMk id="6" creationId="{D760AA7C-A1DD-44DA-AD55-4C5EE476B69B}"/>
          </ac:picMkLst>
        </pc:picChg>
      </pc:sldChg>
      <pc:sldChg chg="addSp modSp">
        <pc:chgData name="Nicola Shaw" userId="S::nicola.shaw@kirklees.gov.uk::ef28ae6c-7e33-4ce3-8a1c-06934a304765" providerId="AD" clId="Web-{22F123FD-A0F2-4859-B6E4-FDB91728CFD5}" dt="2020-12-04T14:28:31.932" v="192" actId="1076"/>
        <pc:sldMkLst>
          <pc:docMk/>
          <pc:sldMk cId="1757382087" sldId="284"/>
        </pc:sldMkLst>
        <pc:picChg chg="add mod">
          <ac:chgData name="Nicola Shaw" userId="S::nicola.shaw@kirklees.gov.uk::ef28ae6c-7e33-4ce3-8a1c-06934a304765" providerId="AD" clId="Web-{22F123FD-A0F2-4859-B6E4-FDB91728CFD5}" dt="2020-12-04T14:28:31.932" v="192" actId="1076"/>
          <ac:picMkLst>
            <pc:docMk/>
            <pc:sldMk cId="1757382087" sldId="284"/>
            <ac:picMk id="4" creationId="{510BD974-FBA5-43DB-ACC1-9A788ECE0075}"/>
          </ac:picMkLst>
        </pc:picChg>
      </pc:sldChg>
      <pc:sldChg chg="new del">
        <pc:chgData name="Nicola Shaw" userId="S::nicola.shaw@kirklees.gov.uk::ef28ae6c-7e33-4ce3-8a1c-06934a304765" providerId="AD" clId="Web-{22F123FD-A0F2-4859-B6E4-FDB91728CFD5}" dt="2020-12-04T14:31:13.858" v="206"/>
        <pc:sldMkLst>
          <pc:docMk/>
          <pc:sldMk cId="4001181020" sldId="285"/>
        </pc:sldMkLst>
      </pc:sldChg>
      <pc:sldChg chg="modSp add replId">
        <pc:chgData name="Nicola Shaw" userId="S::nicola.shaw@kirklees.gov.uk::ef28ae6c-7e33-4ce3-8a1c-06934a304765" providerId="AD" clId="Web-{22F123FD-A0F2-4859-B6E4-FDB91728CFD5}" dt="2020-12-04T14:31:41.312" v="227" actId="20577"/>
        <pc:sldMkLst>
          <pc:docMk/>
          <pc:sldMk cId="3782121305" sldId="286"/>
        </pc:sldMkLst>
        <pc:spChg chg="mod">
          <ac:chgData name="Nicola Shaw" userId="S::nicola.shaw@kirklees.gov.uk::ef28ae6c-7e33-4ce3-8a1c-06934a304765" providerId="AD" clId="Web-{22F123FD-A0F2-4859-B6E4-FDB91728CFD5}" dt="2020-12-04T14:31:24.890" v="225" actId="20577"/>
          <ac:spMkLst>
            <pc:docMk/>
            <pc:sldMk cId="3782121305" sldId="286"/>
            <ac:spMk id="2" creationId="{19A61997-E253-42A3-BA68-D729452DD493}"/>
          </ac:spMkLst>
        </pc:spChg>
        <pc:spChg chg="mod">
          <ac:chgData name="Nicola Shaw" userId="S::nicola.shaw@kirklees.gov.uk::ef28ae6c-7e33-4ce3-8a1c-06934a304765" providerId="AD" clId="Web-{22F123FD-A0F2-4859-B6E4-FDB91728CFD5}" dt="2020-12-04T14:31:41.312" v="227" actId="20577"/>
          <ac:spMkLst>
            <pc:docMk/>
            <pc:sldMk cId="3782121305" sldId="286"/>
            <ac:spMk id="3" creationId="{EC7AC3BA-32FE-43F7-9301-816870E21DCA}"/>
          </ac:spMkLst>
        </pc:spChg>
      </pc:sldChg>
    </pc:docChg>
  </pc:docChgLst>
  <pc:docChgLst>
    <pc:chgData name="Jennifer Firth" userId="S::jennifer.firth@kirklees.gov.uk::8f48eacf-5a0f-4b20-80fa-dba0c81fd773" providerId="AD" clId="Web-{1CD12EBC-4C5C-4B81-BCB5-D8B55F198ED8}"/>
    <pc:docChg chg="modSld">
      <pc:chgData name="Jennifer Firth" userId="S::jennifer.firth@kirklees.gov.uk::8f48eacf-5a0f-4b20-80fa-dba0c81fd773" providerId="AD" clId="Web-{1CD12EBC-4C5C-4B81-BCB5-D8B55F198ED8}" dt="2020-12-04T13:45:54.281" v="1" actId="20577"/>
      <pc:docMkLst>
        <pc:docMk/>
      </pc:docMkLst>
      <pc:sldChg chg="modSp">
        <pc:chgData name="Jennifer Firth" userId="S::jennifer.firth@kirklees.gov.uk::8f48eacf-5a0f-4b20-80fa-dba0c81fd773" providerId="AD" clId="Web-{1CD12EBC-4C5C-4B81-BCB5-D8B55F198ED8}" dt="2020-12-04T13:45:54.281" v="1" actId="20577"/>
        <pc:sldMkLst>
          <pc:docMk/>
          <pc:sldMk cId="2116722596" sldId="278"/>
        </pc:sldMkLst>
        <pc:spChg chg="mod">
          <ac:chgData name="Jennifer Firth" userId="S::jennifer.firth@kirklees.gov.uk::8f48eacf-5a0f-4b20-80fa-dba0c81fd773" providerId="AD" clId="Web-{1CD12EBC-4C5C-4B81-BCB5-D8B55F198ED8}" dt="2020-12-04T13:45:54.281" v="1" actId="20577"/>
          <ac:spMkLst>
            <pc:docMk/>
            <pc:sldMk cId="2116722596" sldId="278"/>
            <ac:spMk id="3" creationId="{EC7AC3BA-32FE-43F7-9301-816870E21DCA}"/>
          </ac:spMkLst>
        </pc:spChg>
      </pc:sldChg>
    </pc:docChg>
  </pc:docChgLst>
  <pc:docChgLst>
    <pc:chgData name="Jennifer Firth" userId="S::jennifer.firth@kirklees.gov.uk::8f48eacf-5a0f-4b20-80fa-dba0c81fd773" providerId="AD" clId="Web-{48251875-EA0B-4FEC-87E8-A11E86863490}"/>
    <pc:docChg chg="addSld delSld modSld">
      <pc:chgData name="Jennifer Firth" userId="S::jennifer.firth@kirklees.gov.uk::8f48eacf-5a0f-4b20-80fa-dba0c81fd773" providerId="AD" clId="Web-{48251875-EA0B-4FEC-87E8-A11E86863490}" dt="2020-11-23T11:34:38.539" v="339" actId="20577"/>
      <pc:docMkLst>
        <pc:docMk/>
      </pc:docMkLst>
      <pc:sldChg chg="modSp del">
        <pc:chgData name="Jennifer Firth" userId="S::jennifer.firth@kirklees.gov.uk::8f48eacf-5a0f-4b20-80fa-dba0c81fd773" providerId="AD" clId="Web-{48251875-EA0B-4FEC-87E8-A11E86863490}" dt="2020-11-23T11:28:17.106" v="9"/>
        <pc:sldMkLst>
          <pc:docMk/>
          <pc:sldMk cId="2172934858" sldId="277"/>
        </pc:sldMkLst>
        <pc:spChg chg="mod">
          <ac:chgData name="Jennifer Firth" userId="S::jennifer.firth@kirklees.gov.uk::8f48eacf-5a0f-4b20-80fa-dba0c81fd773" providerId="AD" clId="Web-{48251875-EA0B-4FEC-87E8-A11E86863490}" dt="2020-11-23T11:27:24.573" v="6" actId="20577"/>
          <ac:spMkLst>
            <pc:docMk/>
            <pc:sldMk cId="2172934858" sldId="277"/>
            <ac:spMk id="2" creationId="{62DDB928-68B8-4E68-A0B3-745B2C3A929A}"/>
          </ac:spMkLst>
        </pc:spChg>
      </pc:sldChg>
      <pc:sldChg chg="modSp add replId">
        <pc:chgData name="Jennifer Firth" userId="S::jennifer.firth@kirklees.gov.uk::8f48eacf-5a0f-4b20-80fa-dba0c81fd773" providerId="AD" clId="Web-{48251875-EA0B-4FEC-87E8-A11E86863490}" dt="2020-11-23T11:34:38.539" v="339" actId="20577"/>
        <pc:sldMkLst>
          <pc:docMk/>
          <pc:sldMk cId="2327086990" sldId="280"/>
        </pc:sldMkLst>
        <pc:spChg chg="mod">
          <ac:chgData name="Jennifer Firth" userId="S::jennifer.firth@kirklees.gov.uk::8f48eacf-5a0f-4b20-80fa-dba0c81fd773" providerId="AD" clId="Web-{48251875-EA0B-4FEC-87E8-A11E86863490}" dt="2020-11-23T11:28:26.560" v="24" actId="20577"/>
          <ac:spMkLst>
            <pc:docMk/>
            <pc:sldMk cId="2327086990" sldId="280"/>
            <ac:spMk id="2" creationId="{19A61997-E253-42A3-BA68-D729452DD493}"/>
          </ac:spMkLst>
        </pc:spChg>
        <pc:spChg chg="mod">
          <ac:chgData name="Jennifer Firth" userId="S::jennifer.firth@kirklees.gov.uk::8f48eacf-5a0f-4b20-80fa-dba0c81fd773" providerId="AD" clId="Web-{48251875-EA0B-4FEC-87E8-A11E86863490}" dt="2020-11-23T11:34:38.539" v="339" actId="20577"/>
          <ac:spMkLst>
            <pc:docMk/>
            <pc:sldMk cId="2327086990" sldId="280"/>
            <ac:spMk id="3" creationId="{EC7AC3BA-32FE-43F7-9301-816870E21DCA}"/>
          </ac:spMkLst>
        </pc:spChg>
      </pc:sldChg>
    </pc:docChg>
  </pc:docChgLst>
  <pc:docChgLst>
    <pc:chgData name="Nicola Shaw" userId="S::nicola.shaw@kirklees.gov.uk::ef28ae6c-7e33-4ce3-8a1c-06934a304765" providerId="AD" clId="Web-{EA14AD92-8CA2-4259-9FEB-636C1D235BC7}"/>
    <pc:docChg chg="addSld modSld">
      <pc:chgData name="Nicola Shaw" userId="S::nicola.shaw@kirklees.gov.uk::ef28ae6c-7e33-4ce3-8a1c-06934a304765" providerId="AD" clId="Web-{EA14AD92-8CA2-4259-9FEB-636C1D235BC7}" dt="2020-10-02T13:07:14.546" v="1768"/>
      <pc:docMkLst>
        <pc:docMk/>
      </pc:docMkLst>
      <pc:sldChg chg="modSp">
        <pc:chgData name="Nicola Shaw" userId="S::nicola.shaw@kirklees.gov.uk::ef28ae6c-7e33-4ce3-8a1c-06934a304765" providerId="AD" clId="Web-{EA14AD92-8CA2-4259-9FEB-636C1D235BC7}" dt="2020-10-02T12:50:28.069" v="977" actId="20577"/>
        <pc:sldMkLst>
          <pc:docMk/>
          <pc:sldMk cId="427968328" sldId="257"/>
        </pc:sldMkLst>
        <pc:spChg chg="mod">
          <ac:chgData name="Nicola Shaw" userId="S::nicola.shaw@kirklees.gov.uk::ef28ae6c-7e33-4ce3-8a1c-06934a304765" providerId="AD" clId="Web-{EA14AD92-8CA2-4259-9FEB-636C1D235BC7}" dt="2020-10-02T12:50:28.069" v="977" actId="20577"/>
          <ac:spMkLst>
            <pc:docMk/>
            <pc:sldMk cId="427968328" sldId="257"/>
            <ac:spMk id="3" creationId="{7F1D8EFE-C1C0-4A66-9E6A-F8805DB5EE38}"/>
          </ac:spMkLst>
        </pc:spChg>
      </pc:sldChg>
      <pc:sldChg chg="addSp modSp mod setBg">
        <pc:chgData name="Nicola Shaw" userId="S::nicola.shaw@kirklees.gov.uk::ef28ae6c-7e33-4ce3-8a1c-06934a304765" providerId="AD" clId="Web-{EA14AD92-8CA2-4259-9FEB-636C1D235BC7}" dt="2020-10-02T12:56:48.785" v="1471" actId="20577"/>
        <pc:sldMkLst>
          <pc:docMk/>
          <pc:sldMk cId="1694387807" sldId="258"/>
        </pc:sldMkLst>
        <pc:spChg chg="mod">
          <ac:chgData name="Nicola Shaw" userId="S::nicola.shaw@kirklees.gov.uk::ef28ae6c-7e33-4ce3-8a1c-06934a304765" providerId="AD" clId="Web-{EA14AD92-8CA2-4259-9FEB-636C1D235BC7}" dt="2020-10-02T12:52:08.068" v="1004" actId="20577"/>
          <ac:spMkLst>
            <pc:docMk/>
            <pc:sldMk cId="1694387807" sldId="258"/>
            <ac:spMk id="2" creationId="{D210E726-B043-48A2-B5AF-56EDE9AFFFDF}"/>
          </ac:spMkLst>
        </pc:spChg>
        <pc:spChg chg="mod">
          <ac:chgData name="Nicola Shaw" userId="S::nicola.shaw@kirklees.gov.uk::ef28ae6c-7e33-4ce3-8a1c-06934a304765" providerId="AD" clId="Web-{EA14AD92-8CA2-4259-9FEB-636C1D235BC7}" dt="2020-10-02T12:56:48.785" v="1471" actId="20577"/>
          <ac:spMkLst>
            <pc:docMk/>
            <pc:sldMk cId="1694387807" sldId="258"/>
            <ac:spMk id="3" creationId="{DB1BF4E3-A9E6-4FA6-A119-F86F0932CBA8}"/>
          </ac:spMkLst>
        </pc:spChg>
        <pc:spChg chg="add">
          <ac:chgData name="Nicola Shaw" userId="S::nicola.shaw@kirklees.gov.uk::ef28ae6c-7e33-4ce3-8a1c-06934a304765" providerId="AD" clId="Web-{EA14AD92-8CA2-4259-9FEB-636C1D235BC7}" dt="2020-10-02T12:50:31.772" v="979"/>
          <ac:spMkLst>
            <pc:docMk/>
            <pc:sldMk cId="1694387807" sldId="258"/>
            <ac:spMk id="8" creationId="{4351DFE5-F63D-4BE0-BDA9-E3EB88F01AA5}"/>
          </ac:spMkLst>
        </pc:spChg>
        <pc:picChg chg="add">
          <ac:chgData name="Nicola Shaw" userId="S::nicola.shaw@kirklees.gov.uk::ef28ae6c-7e33-4ce3-8a1c-06934a304765" providerId="AD" clId="Web-{EA14AD92-8CA2-4259-9FEB-636C1D235BC7}" dt="2020-10-02T12:50:31.772" v="979"/>
          <ac:picMkLst>
            <pc:docMk/>
            <pc:sldMk cId="1694387807" sldId="258"/>
            <ac:picMk id="10" creationId="{3AA16612-ACD2-4A16-8F2B-4514FD6BF28F}"/>
          </ac:picMkLst>
        </pc:picChg>
      </pc:sldChg>
      <pc:sldChg chg="addSp modSp mod setBg">
        <pc:chgData name="Nicola Shaw" userId="S::nicola.shaw@kirklees.gov.uk::ef28ae6c-7e33-4ce3-8a1c-06934a304765" providerId="AD" clId="Web-{EA14AD92-8CA2-4259-9FEB-636C1D235BC7}" dt="2020-10-02T13:04:44.016" v="1719" actId="20577"/>
        <pc:sldMkLst>
          <pc:docMk/>
          <pc:sldMk cId="1863295103" sldId="259"/>
        </pc:sldMkLst>
        <pc:spChg chg="mod">
          <ac:chgData name="Nicola Shaw" userId="S::nicola.shaw@kirklees.gov.uk::ef28ae6c-7e33-4ce3-8a1c-06934a304765" providerId="AD" clId="Web-{EA14AD92-8CA2-4259-9FEB-636C1D235BC7}" dt="2020-10-02T12:57:07.363" v="1477" actId="20577"/>
          <ac:spMkLst>
            <pc:docMk/>
            <pc:sldMk cId="1863295103" sldId="259"/>
            <ac:spMk id="2" creationId="{4917356C-BD71-435E-AAC8-BA8362716B44}"/>
          </ac:spMkLst>
        </pc:spChg>
        <pc:spChg chg="mod">
          <ac:chgData name="Nicola Shaw" userId="S::nicola.shaw@kirklees.gov.uk::ef28ae6c-7e33-4ce3-8a1c-06934a304765" providerId="AD" clId="Web-{EA14AD92-8CA2-4259-9FEB-636C1D235BC7}" dt="2020-10-02T13:04:44.016" v="1719" actId="20577"/>
          <ac:spMkLst>
            <pc:docMk/>
            <pc:sldMk cId="1863295103" sldId="259"/>
            <ac:spMk id="3" creationId="{1A0770B8-2FE5-4C99-8D07-D1797B1A1C9C}"/>
          </ac:spMkLst>
        </pc:spChg>
        <pc:spChg chg="add">
          <ac:chgData name="Nicola Shaw" userId="S::nicola.shaw@kirklees.gov.uk::ef28ae6c-7e33-4ce3-8a1c-06934a304765" providerId="AD" clId="Web-{EA14AD92-8CA2-4259-9FEB-636C1D235BC7}" dt="2020-10-02T12:56:54.910" v="1473"/>
          <ac:spMkLst>
            <pc:docMk/>
            <pc:sldMk cId="1863295103" sldId="259"/>
            <ac:spMk id="8" creationId="{4351DFE5-F63D-4BE0-BDA9-E3EB88F01AA5}"/>
          </ac:spMkLst>
        </pc:spChg>
        <pc:picChg chg="add">
          <ac:chgData name="Nicola Shaw" userId="S::nicola.shaw@kirklees.gov.uk::ef28ae6c-7e33-4ce3-8a1c-06934a304765" providerId="AD" clId="Web-{EA14AD92-8CA2-4259-9FEB-636C1D235BC7}" dt="2020-10-02T12:56:54.910" v="1473"/>
          <ac:picMkLst>
            <pc:docMk/>
            <pc:sldMk cId="1863295103" sldId="259"/>
            <ac:picMk id="10" creationId="{3AA16612-ACD2-4A16-8F2B-4514FD6BF28F}"/>
          </ac:picMkLst>
        </pc:picChg>
      </pc:sldChg>
      <pc:sldChg chg="addSp delSp modSp">
        <pc:chgData name="Nicola Shaw" userId="S::nicola.shaw@kirklees.gov.uk::ef28ae6c-7e33-4ce3-8a1c-06934a304765" providerId="AD" clId="Web-{EA14AD92-8CA2-4259-9FEB-636C1D235BC7}" dt="2020-10-02T12:31:13.062" v="74" actId="20577"/>
        <pc:sldMkLst>
          <pc:docMk/>
          <pc:sldMk cId="2222121875" sldId="260"/>
        </pc:sldMkLst>
        <pc:spChg chg="mod">
          <ac:chgData name="Nicola Shaw" userId="S::nicola.shaw@kirklees.gov.uk::ef28ae6c-7e33-4ce3-8a1c-06934a304765" providerId="AD" clId="Web-{EA14AD92-8CA2-4259-9FEB-636C1D235BC7}" dt="2020-10-02T12:31:13.062" v="74" actId="20577"/>
          <ac:spMkLst>
            <pc:docMk/>
            <pc:sldMk cId="2222121875" sldId="260"/>
            <ac:spMk id="3" creationId="{1C32E24F-6CE3-4899-A3E7-457BE0BB9CB7}"/>
          </ac:spMkLst>
        </pc:spChg>
        <pc:picChg chg="add mod">
          <ac:chgData name="Nicola Shaw" userId="S::nicola.shaw@kirklees.gov.uk::ef28ae6c-7e33-4ce3-8a1c-06934a304765" providerId="AD" clId="Web-{EA14AD92-8CA2-4259-9FEB-636C1D235BC7}" dt="2020-10-02T12:30:45.734" v="63" actId="14100"/>
          <ac:picMkLst>
            <pc:docMk/>
            <pc:sldMk cId="2222121875" sldId="260"/>
            <ac:picMk id="4" creationId="{6C71D997-832B-47A5-BE09-85421E1E8DE3}"/>
          </ac:picMkLst>
        </pc:picChg>
        <pc:picChg chg="add del mod">
          <ac:chgData name="Nicola Shaw" userId="S::nicola.shaw@kirklees.gov.uk::ef28ae6c-7e33-4ce3-8a1c-06934a304765" providerId="AD" clId="Web-{EA14AD92-8CA2-4259-9FEB-636C1D235BC7}" dt="2020-10-02T12:29:27.203" v="45"/>
          <ac:picMkLst>
            <pc:docMk/>
            <pc:sldMk cId="2222121875" sldId="260"/>
            <ac:picMk id="5" creationId="{76269B00-58EC-4AA3-878F-B3216B488818}"/>
          </ac:picMkLst>
        </pc:picChg>
        <pc:picChg chg="add mod">
          <ac:chgData name="Nicola Shaw" userId="S::nicola.shaw@kirklees.gov.uk::ef28ae6c-7e33-4ce3-8a1c-06934a304765" providerId="AD" clId="Web-{EA14AD92-8CA2-4259-9FEB-636C1D235BC7}" dt="2020-10-02T12:30:39.812" v="61" actId="14100"/>
          <ac:picMkLst>
            <pc:docMk/>
            <pc:sldMk cId="2222121875" sldId="260"/>
            <ac:picMk id="6" creationId="{191FE15B-5938-4770-B333-0777E3DDA87E}"/>
          </ac:picMkLst>
        </pc:picChg>
        <pc:picChg chg="add mod">
          <ac:chgData name="Nicola Shaw" userId="S::nicola.shaw@kirklees.gov.uk::ef28ae6c-7e33-4ce3-8a1c-06934a304765" providerId="AD" clId="Web-{EA14AD92-8CA2-4259-9FEB-636C1D235BC7}" dt="2020-10-02T12:30:31.625" v="59" actId="1076"/>
          <ac:picMkLst>
            <pc:docMk/>
            <pc:sldMk cId="2222121875" sldId="260"/>
            <ac:picMk id="7" creationId="{576C9A3F-EACD-49BB-9203-206126BD21A2}"/>
          </ac:picMkLst>
        </pc:picChg>
        <pc:picChg chg="add mod">
          <ac:chgData name="Nicola Shaw" userId="S::nicola.shaw@kirklees.gov.uk::ef28ae6c-7e33-4ce3-8a1c-06934a304765" providerId="AD" clId="Web-{EA14AD92-8CA2-4259-9FEB-636C1D235BC7}" dt="2020-10-02T12:30:17.344" v="55" actId="1076"/>
          <ac:picMkLst>
            <pc:docMk/>
            <pc:sldMk cId="2222121875" sldId="260"/>
            <ac:picMk id="8" creationId="{CDD5EA20-C09A-4BB8-BDBE-0AF6C1A37ABF}"/>
          </ac:picMkLst>
        </pc:picChg>
        <pc:picChg chg="add mod">
          <ac:chgData name="Nicola Shaw" userId="S::nicola.shaw@kirklees.gov.uk::ef28ae6c-7e33-4ce3-8a1c-06934a304765" providerId="AD" clId="Web-{EA14AD92-8CA2-4259-9FEB-636C1D235BC7}" dt="2020-10-02T12:31:07.890" v="67" actId="14100"/>
          <ac:picMkLst>
            <pc:docMk/>
            <pc:sldMk cId="2222121875" sldId="260"/>
            <ac:picMk id="9" creationId="{5372D863-3968-4C5F-A648-4DEC2F8D2C9C}"/>
          </ac:picMkLst>
        </pc:picChg>
      </pc:sldChg>
      <pc:sldChg chg="addSp delSp modSp mod setBg">
        <pc:chgData name="Nicola Shaw" userId="S::nicola.shaw@kirklees.gov.uk::ef28ae6c-7e33-4ce3-8a1c-06934a304765" providerId="AD" clId="Web-{EA14AD92-8CA2-4259-9FEB-636C1D235BC7}" dt="2020-10-02T13:04:59.094" v="1721"/>
        <pc:sldMkLst>
          <pc:docMk/>
          <pc:sldMk cId="2195522606" sldId="261"/>
        </pc:sldMkLst>
        <pc:spChg chg="mod">
          <ac:chgData name="Nicola Shaw" userId="S::nicola.shaw@kirklees.gov.uk::ef28ae6c-7e33-4ce3-8a1c-06934a304765" providerId="AD" clId="Web-{EA14AD92-8CA2-4259-9FEB-636C1D235BC7}" dt="2020-10-02T13:04:59.094" v="1721"/>
          <ac:spMkLst>
            <pc:docMk/>
            <pc:sldMk cId="2195522606" sldId="261"/>
            <ac:spMk id="2" creationId="{6A115D3E-AE0F-4927-A2E9-11A5C85CE2AA}"/>
          </ac:spMkLst>
        </pc:spChg>
        <pc:spChg chg="del">
          <ac:chgData name="Nicola Shaw" userId="S::nicola.shaw@kirklees.gov.uk::ef28ae6c-7e33-4ce3-8a1c-06934a304765" providerId="AD" clId="Web-{EA14AD92-8CA2-4259-9FEB-636C1D235BC7}" dt="2020-10-02T12:34:19.857" v="108"/>
          <ac:spMkLst>
            <pc:docMk/>
            <pc:sldMk cId="2195522606" sldId="261"/>
            <ac:spMk id="5" creationId="{46F2980C-367C-4B72-AF2D-4D0EB4186F64}"/>
          </ac:spMkLst>
        </pc:spChg>
        <pc:spChg chg="add del mod">
          <ac:chgData name="Nicola Shaw" userId="S::nicola.shaw@kirklees.gov.uk::ef28ae6c-7e33-4ce3-8a1c-06934a304765" providerId="AD" clId="Web-{EA14AD92-8CA2-4259-9FEB-636C1D235BC7}" dt="2020-10-02T12:37:20.231" v="111"/>
          <ac:spMkLst>
            <pc:docMk/>
            <pc:sldMk cId="2195522606" sldId="261"/>
            <ac:spMk id="6" creationId="{DFB64412-25C7-41E4-B524-EED4538B5686}"/>
          </ac:spMkLst>
        </pc:spChg>
        <pc:spChg chg="add del">
          <ac:chgData name="Nicola Shaw" userId="S::nicola.shaw@kirklees.gov.uk::ef28ae6c-7e33-4ce3-8a1c-06934a304765" providerId="AD" clId="Web-{EA14AD92-8CA2-4259-9FEB-636C1D235BC7}" dt="2020-10-02T13:04:59.094" v="1721"/>
          <ac:spMkLst>
            <pc:docMk/>
            <pc:sldMk cId="2195522606" sldId="261"/>
            <ac:spMk id="12" creationId="{457D4A72-F4F1-498A-B083-59E8C50B7892}"/>
          </ac:spMkLst>
        </pc:spChg>
        <pc:spChg chg="add">
          <ac:chgData name="Nicola Shaw" userId="S::nicola.shaw@kirklees.gov.uk::ef28ae6c-7e33-4ce3-8a1c-06934a304765" providerId="AD" clId="Web-{EA14AD92-8CA2-4259-9FEB-636C1D235BC7}" dt="2020-10-02T13:04:59.094" v="1721"/>
          <ac:spMkLst>
            <pc:docMk/>
            <pc:sldMk cId="2195522606" sldId="261"/>
            <ac:spMk id="19" creationId="{955A2079-FA98-4876-80F0-72364A7D2EA4}"/>
          </ac:spMkLst>
        </pc:spChg>
        <pc:graphicFrameChg chg="add mod modGraphic">
          <ac:chgData name="Nicola Shaw" userId="S::nicola.shaw@kirklees.gov.uk::ef28ae6c-7e33-4ce3-8a1c-06934a304765" providerId="AD" clId="Web-{EA14AD92-8CA2-4259-9FEB-636C1D235BC7}" dt="2020-10-02T13:04:59.094" v="1721"/>
          <ac:graphicFrameMkLst>
            <pc:docMk/>
            <pc:sldMk cId="2195522606" sldId="261"/>
            <ac:graphicFrameMk id="8" creationId="{01504955-0F22-47C6-A05E-988340AC9ACE}"/>
          </ac:graphicFrameMkLst>
        </pc:graphicFrameChg>
        <pc:picChg chg="del mod">
          <ac:chgData name="Nicola Shaw" userId="S::nicola.shaw@kirklees.gov.uk::ef28ae6c-7e33-4ce3-8a1c-06934a304765" providerId="AD" clId="Web-{EA14AD92-8CA2-4259-9FEB-636C1D235BC7}" dt="2020-10-02T12:31:36.516" v="78"/>
          <ac:picMkLst>
            <pc:docMk/>
            <pc:sldMk cId="2195522606" sldId="261"/>
            <ac:picMk id="4" creationId="{6178D384-860F-48E6-A5C1-27C3785E32E4}"/>
          </ac:picMkLst>
        </pc:picChg>
        <pc:picChg chg="add del">
          <ac:chgData name="Nicola Shaw" userId="S::nicola.shaw@kirklees.gov.uk::ef28ae6c-7e33-4ce3-8a1c-06934a304765" providerId="AD" clId="Web-{EA14AD92-8CA2-4259-9FEB-636C1D235BC7}" dt="2020-10-02T13:04:59.094" v="1721"/>
          <ac:picMkLst>
            <pc:docMk/>
            <pc:sldMk cId="2195522606" sldId="261"/>
            <ac:picMk id="14" creationId="{C7FF3303-6FC3-4637-A201-B4CCC1C992CF}"/>
          </ac:picMkLst>
        </pc:picChg>
      </pc:sldChg>
      <pc:sldChg chg="addSp delSp modSp mod setBg">
        <pc:chgData name="Nicola Shaw" userId="S::nicola.shaw@kirklees.gov.uk::ef28ae6c-7e33-4ce3-8a1c-06934a304765" providerId="AD" clId="Web-{EA14AD92-8CA2-4259-9FEB-636C1D235BC7}" dt="2020-10-02T13:07:14.546" v="1768"/>
        <pc:sldMkLst>
          <pc:docMk/>
          <pc:sldMk cId="2918396002" sldId="262"/>
        </pc:sldMkLst>
        <pc:spChg chg="mod">
          <ac:chgData name="Nicola Shaw" userId="S::nicola.shaw@kirklees.gov.uk::ef28ae6c-7e33-4ce3-8a1c-06934a304765" providerId="AD" clId="Web-{EA14AD92-8CA2-4259-9FEB-636C1D235BC7}" dt="2020-10-02T13:05:25.422" v="1723"/>
          <ac:spMkLst>
            <pc:docMk/>
            <pc:sldMk cId="2918396002" sldId="262"/>
            <ac:spMk id="2" creationId="{E29E1624-56C6-4A21-98BE-C7EDDF4F1127}"/>
          </ac:spMkLst>
        </pc:spChg>
        <pc:spChg chg="add del mod">
          <ac:chgData name="Nicola Shaw" userId="S::nicola.shaw@kirklees.gov.uk::ef28ae6c-7e33-4ce3-8a1c-06934a304765" providerId="AD" clId="Web-{EA14AD92-8CA2-4259-9FEB-636C1D235BC7}" dt="2020-10-02T13:05:50.484" v="1728"/>
          <ac:spMkLst>
            <pc:docMk/>
            <pc:sldMk cId="2918396002" sldId="262"/>
            <ac:spMk id="3" creationId="{9592DE98-64D1-441F-9EA8-114DB994DA82}"/>
          </ac:spMkLst>
        </pc:spChg>
        <pc:spChg chg="add del">
          <ac:chgData name="Nicola Shaw" userId="S::nicola.shaw@kirklees.gov.uk::ef28ae6c-7e33-4ce3-8a1c-06934a304765" providerId="AD" clId="Web-{EA14AD92-8CA2-4259-9FEB-636C1D235BC7}" dt="2020-10-02T13:05:50.484" v="1728"/>
          <ac:spMkLst>
            <pc:docMk/>
            <pc:sldMk cId="2918396002" sldId="262"/>
            <ac:spMk id="8" creationId="{3B854194-185D-494D-905C-7C7CB2E30F6E}"/>
          </ac:spMkLst>
        </pc:spChg>
        <pc:spChg chg="add del">
          <ac:chgData name="Nicola Shaw" userId="S::nicola.shaw@kirklees.gov.uk::ef28ae6c-7e33-4ce3-8a1c-06934a304765" providerId="AD" clId="Web-{EA14AD92-8CA2-4259-9FEB-636C1D235BC7}" dt="2020-10-02T13:05:50.484" v="1728"/>
          <ac:spMkLst>
            <pc:docMk/>
            <pc:sldMk cId="2918396002" sldId="262"/>
            <ac:spMk id="10" creationId="{B4F5FA0D-0104-4987-8241-EFF7C85B88DE}"/>
          </ac:spMkLst>
        </pc:spChg>
        <pc:spChg chg="add del">
          <ac:chgData name="Nicola Shaw" userId="S::nicola.shaw@kirklees.gov.uk::ef28ae6c-7e33-4ce3-8a1c-06934a304765" providerId="AD" clId="Web-{EA14AD92-8CA2-4259-9FEB-636C1D235BC7}" dt="2020-10-02T13:05:25.422" v="1723"/>
          <ac:spMkLst>
            <pc:docMk/>
            <pc:sldMk cId="2918396002" sldId="262"/>
            <ac:spMk id="18" creationId="{D55CD764-972B-4CA5-A885-53E55C63E174}"/>
          </ac:spMkLst>
        </pc:spChg>
        <pc:spChg chg="add del">
          <ac:chgData name="Nicola Shaw" userId="S::nicola.shaw@kirklees.gov.uk::ef28ae6c-7e33-4ce3-8a1c-06934a304765" providerId="AD" clId="Web-{EA14AD92-8CA2-4259-9FEB-636C1D235BC7}" dt="2020-10-02T13:05:25.422" v="1723"/>
          <ac:spMkLst>
            <pc:docMk/>
            <pc:sldMk cId="2918396002" sldId="262"/>
            <ac:spMk id="20" creationId="{34165AB3-7006-4430-BCE3-25476BE13322}"/>
          </ac:spMkLst>
        </pc:spChg>
        <pc:spChg chg="add del">
          <ac:chgData name="Nicola Shaw" userId="S::nicola.shaw@kirklees.gov.uk::ef28ae6c-7e33-4ce3-8a1c-06934a304765" providerId="AD" clId="Web-{EA14AD92-8CA2-4259-9FEB-636C1D235BC7}" dt="2020-10-02T13:05:25.422" v="1723"/>
          <ac:spMkLst>
            <pc:docMk/>
            <pc:sldMk cId="2918396002" sldId="262"/>
            <ac:spMk id="44" creationId="{E3E51905-F374-4E1A-97CF-B741584B74D5}"/>
          </ac:spMkLst>
        </pc:spChg>
        <pc:spChg chg="add mod">
          <ac:chgData name="Nicola Shaw" userId="S::nicola.shaw@kirklees.gov.uk::ef28ae6c-7e33-4ce3-8a1c-06934a304765" providerId="AD" clId="Web-{EA14AD92-8CA2-4259-9FEB-636C1D235BC7}" dt="2020-10-02T13:06:45.062" v="1763" actId="20577"/>
          <ac:spMkLst>
            <pc:docMk/>
            <pc:sldMk cId="2918396002" sldId="262"/>
            <ac:spMk id="131" creationId="{231B46EA-A271-4094-B9E7-BF08C1ECFCCC}"/>
          </ac:spMkLst>
        </pc:spChg>
        <pc:grpChg chg="add del">
          <ac:chgData name="Nicola Shaw" userId="S::nicola.shaw@kirklees.gov.uk::ef28ae6c-7e33-4ce3-8a1c-06934a304765" providerId="AD" clId="Web-{EA14AD92-8CA2-4259-9FEB-636C1D235BC7}" dt="2020-10-02T13:05:25.422" v="1723"/>
          <ac:grpSpMkLst>
            <pc:docMk/>
            <pc:sldMk cId="2918396002" sldId="262"/>
            <ac:grpSpMk id="22" creationId="{22725F33-435F-480E-996D-205671CDC409}"/>
          </ac:grpSpMkLst>
        </pc:grpChg>
        <pc:graphicFrameChg chg="add del">
          <ac:chgData name="Nicola Shaw" userId="S::nicola.shaw@kirklees.gov.uk::ef28ae6c-7e33-4ce3-8a1c-06934a304765" providerId="AD" clId="Web-{EA14AD92-8CA2-4259-9FEB-636C1D235BC7}" dt="2020-10-02T13:05:25.422" v="1723"/>
          <ac:graphicFrameMkLst>
            <pc:docMk/>
            <pc:sldMk cId="2918396002" sldId="262"/>
            <ac:graphicFrameMk id="14" creationId="{0FEAE4EC-5883-4FF1-8557-032FFA7DD355}"/>
          </ac:graphicFrameMkLst>
        </pc:graphicFrameChg>
        <pc:graphicFrameChg chg="add del">
          <ac:chgData name="Nicola Shaw" userId="S::nicola.shaw@kirklees.gov.uk::ef28ae6c-7e33-4ce3-8a1c-06934a304765" providerId="AD" clId="Web-{EA14AD92-8CA2-4259-9FEB-636C1D235BC7}" dt="2020-10-02T13:05:27.938" v="1725"/>
          <ac:graphicFrameMkLst>
            <pc:docMk/>
            <pc:sldMk cId="2918396002" sldId="262"/>
            <ac:graphicFrameMk id="15" creationId="{42466495-D416-41B0-974F-BCE6830EAC2F}"/>
          </ac:graphicFrameMkLst>
        </pc:graphicFrameChg>
        <pc:graphicFrameChg chg="add del">
          <ac:chgData name="Nicola Shaw" userId="S::nicola.shaw@kirklees.gov.uk::ef28ae6c-7e33-4ce3-8a1c-06934a304765" providerId="AD" clId="Web-{EA14AD92-8CA2-4259-9FEB-636C1D235BC7}" dt="2020-10-02T13:05:50.453" v="1727"/>
          <ac:graphicFrameMkLst>
            <pc:docMk/>
            <pc:sldMk cId="2918396002" sldId="262"/>
            <ac:graphicFrameMk id="16" creationId="{79DF6EB3-E359-4F64-86E0-1D56244E5DBB}"/>
          </ac:graphicFrameMkLst>
        </pc:graphicFrameChg>
        <pc:graphicFrameChg chg="add mod modGraphic">
          <ac:chgData name="Nicola Shaw" userId="S::nicola.shaw@kirklees.gov.uk::ef28ae6c-7e33-4ce3-8a1c-06934a304765" providerId="AD" clId="Web-{EA14AD92-8CA2-4259-9FEB-636C1D235BC7}" dt="2020-10-02T13:07:14.546" v="1768"/>
          <ac:graphicFrameMkLst>
            <pc:docMk/>
            <pc:sldMk cId="2918396002" sldId="262"/>
            <ac:graphicFrameMk id="17" creationId="{42466495-D416-41B0-974F-BCE6830EAC2F}"/>
          </ac:graphicFrameMkLst>
        </pc:graphicFrameChg>
        <pc:picChg chg="add del">
          <ac:chgData name="Nicola Shaw" userId="S::nicola.shaw@kirklees.gov.uk::ef28ae6c-7e33-4ce3-8a1c-06934a304765" providerId="AD" clId="Web-{EA14AD92-8CA2-4259-9FEB-636C1D235BC7}" dt="2020-10-02T13:05:50.484" v="1728"/>
          <ac:picMkLst>
            <pc:docMk/>
            <pc:sldMk cId="2918396002" sldId="262"/>
            <ac:picMk id="12" creationId="{2897127E-6CEF-446C-BE87-93B7C46E49D1}"/>
          </ac:picMkLst>
        </pc:picChg>
      </pc:sldChg>
      <pc:sldChg chg="modSp">
        <pc:chgData name="Nicola Shaw" userId="S::nicola.shaw@kirklees.gov.uk::ef28ae6c-7e33-4ce3-8a1c-06934a304765" providerId="AD" clId="Web-{EA14AD92-8CA2-4259-9FEB-636C1D235BC7}" dt="2020-10-02T12:42:33.479" v="677" actId="20577"/>
        <pc:sldMkLst>
          <pc:docMk/>
          <pc:sldMk cId="2964938228" sldId="263"/>
        </pc:sldMkLst>
        <pc:spChg chg="mod">
          <ac:chgData name="Nicola Shaw" userId="S::nicola.shaw@kirklees.gov.uk::ef28ae6c-7e33-4ce3-8a1c-06934a304765" providerId="AD" clId="Web-{EA14AD92-8CA2-4259-9FEB-636C1D235BC7}" dt="2020-10-02T12:42:28.260" v="671" actId="20577"/>
          <ac:spMkLst>
            <pc:docMk/>
            <pc:sldMk cId="2964938228" sldId="263"/>
            <ac:spMk id="2" creationId="{19A61997-E253-42A3-BA68-D729452DD493}"/>
          </ac:spMkLst>
        </pc:spChg>
        <pc:spChg chg="mod">
          <ac:chgData name="Nicola Shaw" userId="S::nicola.shaw@kirklees.gov.uk::ef28ae6c-7e33-4ce3-8a1c-06934a304765" providerId="AD" clId="Web-{EA14AD92-8CA2-4259-9FEB-636C1D235BC7}" dt="2020-10-02T12:42:33.479" v="677" actId="20577"/>
          <ac:spMkLst>
            <pc:docMk/>
            <pc:sldMk cId="2964938228" sldId="263"/>
            <ac:spMk id="3" creationId="{EC7AC3BA-32FE-43F7-9301-816870E21DCA}"/>
          </ac:spMkLst>
        </pc:spChg>
      </pc:sldChg>
      <pc:sldChg chg="modSp new">
        <pc:chgData name="Nicola Shaw" userId="S::nicola.shaw@kirklees.gov.uk::ef28ae6c-7e33-4ce3-8a1c-06934a304765" providerId="AD" clId="Web-{EA14AD92-8CA2-4259-9FEB-636C1D235BC7}" dt="2020-10-02T12:44:22.619" v="799" actId="20577"/>
        <pc:sldMkLst>
          <pc:docMk/>
          <pc:sldMk cId="3635010197" sldId="265"/>
        </pc:sldMkLst>
        <pc:spChg chg="mod">
          <ac:chgData name="Nicola Shaw" userId="S::nicola.shaw@kirklees.gov.uk::ef28ae6c-7e33-4ce3-8a1c-06934a304765" providerId="AD" clId="Web-{EA14AD92-8CA2-4259-9FEB-636C1D235BC7}" dt="2020-10-02T12:44:22.619" v="799" actId="20577"/>
          <ac:spMkLst>
            <pc:docMk/>
            <pc:sldMk cId="3635010197" sldId="265"/>
            <ac:spMk id="2" creationId="{901ECAC0-07A4-4F91-9472-11F4307929F8}"/>
          </ac:spMkLst>
        </pc:spChg>
        <pc:spChg chg="mod">
          <ac:chgData name="Nicola Shaw" userId="S::nicola.shaw@kirklees.gov.uk::ef28ae6c-7e33-4ce3-8a1c-06934a304765" providerId="AD" clId="Web-{EA14AD92-8CA2-4259-9FEB-636C1D235BC7}" dt="2020-10-02T12:43:05.525" v="725" actId="20577"/>
          <ac:spMkLst>
            <pc:docMk/>
            <pc:sldMk cId="3635010197" sldId="265"/>
            <ac:spMk id="3" creationId="{8A99B6BA-B00F-41F1-AECF-177D2A74C9DD}"/>
          </ac:spMkLst>
        </pc:spChg>
      </pc:sldChg>
      <pc:sldChg chg="modSp new">
        <pc:chgData name="Nicola Shaw" userId="S::nicola.shaw@kirklees.gov.uk::ef28ae6c-7e33-4ce3-8a1c-06934a304765" providerId="AD" clId="Web-{EA14AD92-8CA2-4259-9FEB-636C1D235BC7}" dt="2020-10-02T12:43:57.962" v="796" actId="20577"/>
        <pc:sldMkLst>
          <pc:docMk/>
          <pc:sldMk cId="157397121" sldId="266"/>
        </pc:sldMkLst>
        <pc:spChg chg="mod">
          <ac:chgData name="Nicola Shaw" userId="S::nicola.shaw@kirklees.gov.uk::ef28ae6c-7e33-4ce3-8a1c-06934a304765" providerId="AD" clId="Web-{EA14AD92-8CA2-4259-9FEB-636C1D235BC7}" dt="2020-10-02T12:43:57.962" v="796" actId="20577"/>
          <ac:spMkLst>
            <pc:docMk/>
            <pc:sldMk cId="157397121" sldId="266"/>
            <ac:spMk id="2" creationId="{7F9DC193-C59B-40CF-BDCF-6C711FD6D3CC}"/>
          </ac:spMkLst>
        </pc:spChg>
        <pc:spChg chg="mod">
          <ac:chgData name="Nicola Shaw" userId="S::nicola.shaw@kirklees.gov.uk::ef28ae6c-7e33-4ce3-8a1c-06934a304765" providerId="AD" clId="Web-{EA14AD92-8CA2-4259-9FEB-636C1D235BC7}" dt="2020-10-02T12:43:41.072" v="759" actId="20577"/>
          <ac:spMkLst>
            <pc:docMk/>
            <pc:sldMk cId="157397121" sldId="266"/>
            <ac:spMk id="3" creationId="{A60B1D3D-419D-4F3E-A0F3-4D5831F9EE54}"/>
          </ac:spMkLst>
        </pc:spChg>
      </pc:sldChg>
      <pc:sldChg chg="modSp new">
        <pc:chgData name="Nicola Shaw" userId="S::nicola.shaw@kirklees.gov.uk::ef28ae6c-7e33-4ce3-8a1c-06934a304765" providerId="AD" clId="Web-{EA14AD92-8CA2-4259-9FEB-636C1D235BC7}" dt="2020-10-02T12:45:29.087" v="840" actId="20577"/>
        <pc:sldMkLst>
          <pc:docMk/>
          <pc:sldMk cId="970469233" sldId="267"/>
        </pc:sldMkLst>
        <pc:spChg chg="mod">
          <ac:chgData name="Nicola Shaw" userId="S::nicola.shaw@kirklees.gov.uk::ef28ae6c-7e33-4ce3-8a1c-06934a304765" providerId="AD" clId="Web-{EA14AD92-8CA2-4259-9FEB-636C1D235BC7}" dt="2020-10-02T12:45:02.946" v="825" actId="20577"/>
          <ac:spMkLst>
            <pc:docMk/>
            <pc:sldMk cId="970469233" sldId="267"/>
            <ac:spMk id="2" creationId="{3C9868CD-AF57-4F2F-AA8E-04CFD87B08E5}"/>
          </ac:spMkLst>
        </pc:spChg>
        <pc:spChg chg="mod">
          <ac:chgData name="Nicola Shaw" userId="S::nicola.shaw@kirklees.gov.uk::ef28ae6c-7e33-4ce3-8a1c-06934a304765" providerId="AD" clId="Web-{EA14AD92-8CA2-4259-9FEB-636C1D235BC7}" dt="2020-10-02T12:45:29.087" v="840" actId="20577"/>
          <ac:spMkLst>
            <pc:docMk/>
            <pc:sldMk cId="970469233" sldId="267"/>
            <ac:spMk id="3" creationId="{76690EFE-F36B-400B-B45C-AA15B9BC1015}"/>
          </ac:spMkLst>
        </pc:spChg>
      </pc:sldChg>
    </pc:docChg>
  </pc:docChgLst>
  <pc:docChgLst>
    <pc:chgData name="Nicola Shaw" userId="S::nicola.shaw@kirklees.gov.uk::ef28ae6c-7e33-4ce3-8a1c-06934a304765" providerId="AD" clId="Web-{F7983A82-598C-437F-9129-56FAC3F4B839}"/>
    <pc:docChg chg="modSld">
      <pc:chgData name="Nicola Shaw" userId="S::nicola.shaw@kirklees.gov.uk::ef28ae6c-7e33-4ce3-8a1c-06934a304765" providerId="AD" clId="Web-{F7983A82-598C-437F-9129-56FAC3F4B839}" dt="2020-10-02T13:18:54.383" v="240" actId="20577"/>
      <pc:docMkLst>
        <pc:docMk/>
      </pc:docMkLst>
      <pc:sldChg chg="modSp">
        <pc:chgData name="Nicola Shaw" userId="S::nicola.shaw@kirklees.gov.uk::ef28ae6c-7e33-4ce3-8a1c-06934a304765" providerId="AD" clId="Web-{F7983A82-598C-437F-9129-56FAC3F4B839}" dt="2020-10-02T13:09:53.184" v="34" actId="20577"/>
        <pc:sldMkLst>
          <pc:docMk/>
          <pc:sldMk cId="2918396002" sldId="262"/>
        </pc:sldMkLst>
        <pc:graphicFrameChg chg="modGraphic">
          <ac:chgData name="Nicola Shaw" userId="S::nicola.shaw@kirklees.gov.uk::ef28ae6c-7e33-4ce3-8a1c-06934a304765" providerId="AD" clId="Web-{F7983A82-598C-437F-9129-56FAC3F4B839}" dt="2020-10-02T13:09:53.184" v="34" actId="20577"/>
          <ac:graphicFrameMkLst>
            <pc:docMk/>
            <pc:sldMk cId="2918396002" sldId="262"/>
            <ac:graphicFrameMk id="17" creationId="{42466495-D416-41B0-974F-BCE6830EAC2F}"/>
          </ac:graphicFrameMkLst>
        </pc:graphicFrameChg>
      </pc:sldChg>
      <pc:sldChg chg="addSp modSp mod setBg">
        <pc:chgData name="Nicola Shaw" userId="S::nicola.shaw@kirklees.gov.uk::ef28ae6c-7e33-4ce3-8a1c-06934a304765" providerId="AD" clId="Web-{F7983A82-598C-437F-9129-56FAC3F4B839}" dt="2020-10-02T13:13:39.580" v="158" actId="20577"/>
        <pc:sldMkLst>
          <pc:docMk/>
          <pc:sldMk cId="2964938228" sldId="263"/>
        </pc:sldMkLst>
        <pc:spChg chg="mod">
          <ac:chgData name="Nicola Shaw" userId="S::nicola.shaw@kirklees.gov.uk::ef28ae6c-7e33-4ce3-8a1c-06934a304765" providerId="AD" clId="Web-{F7983A82-598C-437F-9129-56FAC3F4B839}" dt="2020-10-02T13:10:27.404" v="38" actId="20577"/>
          <ac:spMkLst>
            <pc:docMk/>
            <pc:sldMk cId="2964938228" sldId="263"/>
            <ac:spMk id="2" creationId="{19A61997-E253-42A3-BA68-D729452DD493}"/>
          </ac:spMkLst>
        </pc:spChg>
        <pc:spChg chg="mod">
          <ac:chgData name="Nicola Shaw" userId="S::nicola.shaw@kirklees.gov.uk::ef28ae6c-7e33-4ce3-8a1c-06934a304765" providerId="AD" clId="Web-{F7983A82-598C-437F-9129-56FAC3F4B839}" dt="2020-10-02T13:13:39.580" v="158" actId="20577"/>
          <ac:spMkLst>
            <pc:docMk/>
            <pc:sldMk cId="2964938228" sldId="263"/>
            <ac:spMk id="3" creationId="{EC7AC3BA-32FE-43F7-9301-816870E21DCA}"/>
          </ac:spMkLst>
        </pc:spChg>
        <pc:spChg chg="add">
          <ac:chgData name="Nicola Shaw" userId="S::nicola.shaw@kirklees.gov.uk::ef28ae6c-7e33-4ce3-8a1c-06934a304765" providerId="AD" clId="Web-{F7983A82-598C-437F-9129-56FAC3F4B839}" dt="2020-10-02T13:10:13.310" v="35"/>
          <ac:spMkLst>
            <pc:docMk/>
            <pc:sldMk cId="2964938228" sldId="263"/>
            <ac:spMk id="8" creationId="{4351DFE5-F63D-4BE0-BDA9-E3EB88F01AA5}"/>
          </ac:spMkLst>
        </pc:spChg>
        <pc:picChg chg="add">
          <ac:chgData name="Nicola Shaw" userId="S::nicola.shaw@kirklees.gov.uk::ef28ae6c-7e33-4ce3-8a1c-06934a304765" providerId="AD" clId="Web-{F7983A82-598C-437F-9129-56FAC3F4B839}" dt="2020-10-02T13:10:13.310" v="35"/>
          <ac:picMkLst>
            <pc:docMk/>
            <pc:sldMk cId="2964938228" sldId="263"/>
            <ac:picMk id="10" creationId="{3AA16612-ACD2-4A16-8F2B-4514FD6BF28F}"/>
          </ac:picMkLst>
        </pc:picChg>
      </pc:sldChg>
      <pc:sldChg chg="addSp modSp mod setBg">
        <pc:chgData name="Nicola Shaw" userId="S::nicola.shaw@kirklees.gov.uk::ef28ae6c-7e33-4ce3-8a1c-06934a304765" providerId="AD" clId="Web-{F7983A82-598C-437F-9129-56FAC3F4B839}" dt="2020-10-02T13:17:41.100" v="203" actId="20577"/>
        <pc:sldMkLst>
          <pc:docMk/>
          <pc:sldMk cId="3635010197" sldId="265"/>
        </pc:sldMkLst>
        <pc:spChg chg="mod">
          <ac:chgData name="Nicola Shaw" userId="S::nicola.shaw@kirklees.gov.uk::ef28ae6c-7e33-4ce3-8a1c-06934a304765" providerId="AD" clId="Web-{F7983A82-598C-437F-9129-56FAC3F4B839}" dt="2020-10-02T13:17:41.100" v="203" actId="20577"/>
          <ac:spMkLst>
            <pc:docMk/>
            <pc:sldMk cId="3635010197" sldId="265"/>
            <ac:spMk id="2" creationId="{901ECAC0-07A4-4F91-9472-11F4307929F8}"/>
          </ac:spMkLst>
        </pc:spChg>
        <pc:spChg chg="mod">
          <ac:chgData name="Nicola Shaw" userId="S::nicola.shaw@kirklees.gov.uk::ef28ae6c-7e33-4ce3-8a1c-06934a304765" providerId="AD" clId="Web-{F7983A82-598C-437F-9129-56FAC3F4B839}" dt="2020-10-02T13:15:44.551" v="169" actId="1076"/>
          <ac:spMkLst>
            <pc:docMk/>
            <pc:sldMk cId="3635010197" sldId="265"/>
            <ac:spMk id="3" creationId="{8A99B6BA-B00F-41F1-AECF-177D2A74C9DD}"/>
          </ac:spMkLst>
        </pc:spChg>
        <pc:spChg chg="add">
          <ac:chgData name="Nicola Shaw" userId="S::nicola.shaw@kirklees.gov.uk::ef28ae6c-7e33-4ce3-8a1c-06934a304765" providerId="AD" clId="Web-{F7983A82-598C-437F-9129-56FAC3F4B839}" dt="2020-10-02T13:14:32.690" v="159"/>
          <ac:spMkLst>
            <pc:docMk/>
            <pc:sldMk cId="3635010197" sldId="265"/>
            <ac:spMk id="8" creationId="{4351DFE5-F63D-4BE0-BDA9-E3EB88F01AA5}"/>
          </ac:spMkLst>
        </pc:spChg>
        <pc:picChg chg="add">
          <ac:chgData name="Nicola Shaw" userId="S::nicola.shaw@kirklees.gov.uk::ef28ae6c-7e33-4ce3-8a1c-06934a304765" providerId="AD" clId="Web-{F7983A82-598C-437F-9129-56FAC3F4B839}" dt="2020-10-02T13:14:32.690" v="159"/>
          <ac:picMkLst>
            <pc:docMk/>
            <pc:sldMk cId="3635010197" sldId="265"/>
            <ac:picMk id="10" creationId="{3AA16612-ACD2-4A16-8F2B-4514FD6BF28F}"/>
          </ac:picMkLst>
        </pc:picChg>
      </pc:sldChg>
      <pc:sldChg chg="addSp modSp mod setBg">
        <pc:chgData name="Nicola Shaw" userId="S::nicola.shaw@kirklees.gov.uk::ef28ae6c-7e33-4ce3-8a1c-06934a304765" providerId="AD" clId="Web-{F7983A82-598C-437F-9129-56FAC3F4B839}" dt="2020-10-02T13:17:37.553" v="202" actId="20577"/>
        <pc:sldMkLst>
          <pc:docMk/>
          <pc:sldMk cId="157397121" sldId="266"/>
        </pc:sldMkLst>
        <pc:spChg chg="mod">
          <ac:chgData name="Nicola Shaw" userId="S::nicola.shaw@kirklees.gov.uk::ef28ae6c-7e33-4ce3-8a1c-06934a304765" providerId="AD" clId="Web-{F7983A82-598C-437F-9129-56FAC3F4B839}" dt="2020-10-02T13:17:37.553" v="202" actId="20577"/>
          <ac:spMkLst>
            <pc:docMk/>
            <pc:sldMk cId="157397121" sldId="266"/>
            <ac:spMk id="2" creationId="{7F9DC193-C59B-40CF-BDCF-6C711FD6D3CC}"/>
          </ac:spMkLst>
        </pc:spChg>
        <pc:spChg chg="mod">
          <ac:chgData name="Nicola Shaw" userId="S::nicola.shaw@kirklees.gov.uk::ef28ae6c-7e33-4ce3-8a1c-06934a304765" providerId="AD" clId="Web-{F7983A82-598C-437F-9129-56FAC3F4B839}" dt="2020-10-02T13:16:41.490" v="190" actId="20577"/>
          <ac:spMkLst>
            <pc:docMk/>
            <pc:sldMk cId="157397121" sldId="266"/>
            <ac:spMk id="3" creationId="{A60B1D3D-419D-4F3E-A0F3-4D5831F9EE54}"/>
          </ac:spMkLst>
        </pc:spChg>
        <pc:spChg chg="add">
          <ac:chgData name="Nicola Shaw" userId="S::nicola.shaw@kirklees.gov.uk::ef28ae6c-7e33-4ce3-8a1c-06934a304765" providerId="AD" clId="Web-{F7983A82-598C-437F-9129-56FAC3F4B839}" dt="2020-10-02T13:15:51.614" v="170"/>
          <ac:spMkLst>
            <pc:docMk/>
            <pc:sldMk cId="157397121" sldId="266"/>
            <ac:spMk id="8" creationId="{4351DFE5-F63D-4BE0-BDA9-E3EB88F01AA5}"/>
          </ac:spMkLst>
        </pc:spChg>
        <pc:picChg chg="add">
          <ac:chgData name="Nicola Shaw" userId="S::nicola.shaw@kirklees.gov.uk::ef28ae6c-7e33-4ce3-8a1c-06934a304765" providerId="AD" clId="Web-{F7983A82-598C-437F-9129-56FAC3F4B839}" dt="2020-10-02T13:15:51.614" v="170"/>
          <ac:picMkLst>
            <pc:docMk/>
            <pc:sldMk cId="157397121" sldId="266"/>
            <ac:picMk id="10" creationId="{3AA16612-ACD2-4A16-8F2B-4514FD6BF28F}"/>
          </ac:picMkLst>
        </pc:picChg>
      </pc:sldChg>
      <pc:sldChg chg="addSp modSp mod setBg">
        <pc:chgData name="Nicola Shaw" userId="S::nicola.shaw@kirklees.gov.uk::ef28ae6c-7e33-4ce3-8a1c-06934a304765" providerId="AD" clId="Web-{F7983A82-598C-437F-9129-56FAC3F4B839}" dt="2020-10-02T13:18:54.383" v="240" actId="20577"/>
        <pc:sldMkLst>
          <pc:docMk/>
          <pc:sldMk cId="970469233" sldId="267"/>
        </pc:sldMkLst>
        <pc:spChg chg="mod">
          <ac:chgData name="Nicola Shaw" userId="S::nicola.shaw@kirklees.gov.uk::ef28ae6c-7e33-4ce3-8a1c-06934a304765" providerId="AD" clId="Web-{F7983A82-598C-437F-9129-56FAC3F4B839}" dt="2020-10-02T13:17:49.178" v="204" actId="20577"/>
          <ac:spMkLst>
            <pc:docMk/>
            <pc:sldMk cId="970469233" sldId="267"/>
            <ac:spMk id="2" creationId="{3C9868CD-AF57-4F2F-AA8E-04CFD87B08E5}"/>
          </ac:spMkLst>
        </pc:spChg>
        <pc:spChg chg="mod">
          <ac:chgData name="Nicola Shaw" userId="S::nicola.shaw@kirklees.gov.uk::ef28ae6c-7e33-4ce3-8a1c-06934a304765" providerId="AD" clId="Web-{F7983A82-598C-437F-9129-56FAC3F4B839}" dt="2020-10-02T13:18:54.383" v="240" actId="20577"/>
          <ac:spMkLst>
            <pc:docMk/>
            <pc:sldMk cId="970469233" sldId="267"/>
            <ac:spMk id="3" creationId="{76690EFE-F36B-400B-B45C-AA15B9BC1015}"/>
          </ac:spMkLst>
        </pc:spChg>
        <pc:spChg chg="add">
          <ac:chgData name="Nicola Shaw" userId="S::nicola.shaw@kirklees.gov.uk::ef28ae6c-7e33-4ce3-8a1c-06934a304765" providerId="AD" clId="Web-{F7983A82-598C-437F-9129-56FAC3F4B839}" dt="2020-10-02T13:16:48.412" v="191"/>
          <ac:spMkLst>
            <pc:docMk/>
            <pc:sldMk cId="970469233" sldId="267"/>
            <ac:spMk id="8" creationId="{4351DFE5-F63D-4BE0-BDA9-E3EB88F01AA5}"/>
          </ac:spMkLst>
        </pc:spChg>
        <pc:picChg chg="add">
          <ac:chgData name="Nicola Shaw" userId="S::nicola.shaw@kirklees.gov.uk::ef28ae6c-7e33-4ce3-8a1c-06934a304765" providerId="AD" clId="Web-{F7983A82-598C-437F-9129-56FAC3F4B839}" dt="2020-10-02T13:16:48.412" v="191"/>
          <ac:picMkLst>
            <pc:docMk/>
            <pc:sldMk cId="970469233" sldId="267"/>
            <ac:picMk id="10" creationId="{3AA16612-ACD2-4A16-8F2B-4514FD6BF28F}"/>
          </ac:picMkLst>
        </pc:picChg>
      </pc:sldChg>
    </pc:docChg>
  </pc:docChgLst>
  <pc:docChgLst>
    <pc:chgData name="Nicola Shaw" userId="S::nicola.shaw@kirklees.gov.uk::ef28ae6c-7e33-4ce3-8a1c-06934a304765" providerId="AD" clId="Web-{94057B7C-31C9-473A-9C74-C29AADE82626}"/>
    <pc:docChg chg="addSld delSld modSld sldOrd">
      <pc:chgData name="Nicola Shaw" userId="S::nicola.shaw@kirklees.gov.uk::ef28ae6c-7e33-4ce3-8a1c-06934a304765" providerId="AD" clId="Web-{94057B7C-31C9-473A-9C74-C29AADE82626}" dt="2020-10-16T12:58:58.396" v="99" actId="20577"/>
      <pc:docMkLst>
        <pc:docMk/>
      </pc:docMkLst>
      <pc:sldChg chg="addSp delSp modSp del mod setClrOvrMap">
        <pc:chgData name="Nicola Shaw" userId="S::nicola.shaw@kirklees.gov.uk::ef28ae6c-7e33-4ce3-8a1c-06934a304765" providerId="AD" clId="Web-{94057B7C-31C9-473A-9C74-C29AADE82626}" dt="2020-10-16T12:58:22.287" v="89"/>
        <pc:sldMkLst>
          <pc:docMk/>
          <pc:sldMk cId="970469233" sldId="267"/>
        </pc:sldMkLst>
        <pc:spChg chg="mod ord">
          <ac:chgData name="Nicola Shaw" userId="S::nicola.shaw@kirklees.gov.uk::ef28ae6c-7e33-4ce3-8a1c-06934a304765" providerId="AD" clId="Web-{94057B7C-31C9-473A-9C74-C29AADE82626}" dt="2020-10-16T12:51:35.190" v="60" actId="20577"/>
          <ac:spMkLst>
            <pc:docMk/>
            <pc:sldMk cId="970469233" sldId="267"/>
            <ac:spMk id="2" creationId="{3C9868CD-AF57-4F2F-AA8E-04CFD87B08E5}"/>
          </ac:spMkLst>
        </pc:spChg>
        <pc:spChg chg="add del">
          <ac:chgData name="Nicola Shaw" userId="S::nicola.shaw@kirklees.gov.uk::ef28ae6c-7e33-4ce3-8a1c-06934a304765" providerId="AD" clId="Web-{94057B7C-31C9-473A-9C74-C29AADE82626}" dt="2020-10-16T12:37:52.246" v="6"/>
          <ac:spMkLst>
            <pc:docMk/>
            <pc:sldMk cId="970469233" sldId="267"/>
            <ac:spMk id="19" creationId="{9AF5C66A-E8F2-4E13-98A3-FE96597C5A42}"/>
          </ac:spMkLst>
        </pc:spChg>
        <pc:spChg chg="add del">
          <ac:chgData name="Nicola Shaw" userId="S::nicola.shaw@kirklees.gov.uk::ef28ae6c-7e33-4ce3-8a1c-06934a304765" providerId="AD" clId="Web-{94057B7C-31C9-473A-9C74-C29AADE82626}" dt="2020-10-16T12:36:49.886" v="1"/>
          <ac:spMkLst>
            <pc:docMk/>
            <pc:sldMk cId="970469233" sldId="267"/>
            <ac:spMk id="22" creationId="{FCEC2294-5A7B-45E5-9251-C1AA89F4ADCF}"/>
          </ac:spMkLst>
        </pc:spChg>
        <pc:spChg chg="add del">
          <ac:chgData name="Nicola Shaw" userId="S::nicola.shaw@kirklees.gov.uk::ef28ae6c-7e33-4ce3-8a1c-06934a304765" providerId="AD" clId="Web-{94057B7C-31C9-473A-9C74-C29AADE82626}" dt="2020-10-16T12:40:34.060" v="12"/>
          <ac:spMkLst>
            <pc:docMk/>
            <pc:sldMk cId="970469233" sldId="267"/>
            <ac:spMk id="25" creationId="{9AF5C66A-E8F2-4E13-98A3-FE96597C5A42}"/>
          </ac:spMkLst>
        </pc:spChg>
        <pc:spChg chg="add del">
          <ac:chgData name="Nicola Shaw" userId="S::nicola.shaw@kirklees.gov.uk::ef28ae6c-7e33-4ce3-8a1c-06934a304765" providerId="AD" clId="Web-{94057B7C-31C9-473A-9C74-C29AADE82626}" dt="2020-10-16T12:40:33.966" v="11"/>
          <ac:spMkLst>
            <pc:docMk/>
            <pc:sldMk cId="970469233" sldId="267"/>
            <ac:spMk id="32" creationId="{6C4028FD-8BAA-4A19-BFDE-594D991B7552}"/>
          </ac:spMkLst>
        </pc:spChg>
        <pc:spChg chg="add del">
          <ac:chgData name="Nicola Shaw" userId="S::nicola.shaw@kirklees.gov.uk::ef28ae6c-7e33-4ce3-8a1c-06934a304765" providerId="AD" clId="Web-{94057B7C-31C9-473A-9C74-C29AADE82626}" dt="2020-10-16T12:42:13.310" v="16"/>
          <ac:spMkLst>
            <pc:docMk/>
            <pc:sldMk cId="970469233" sldId="267"/>
            <ac:spMk id="33" creationId="{9228552E-C8B1-4A80-8448-0787CE0FC704}"/>
          </ac:spMkLst>
        </pc:spChg>
        <pc:spChg chg="add del">
          <ac:chgData name="Nicola Shaw" userId="S::nicola.shaw@kirklees.gov.uk::ef28ae6c-7e33-4ce3-8a1c-06934a304765" providerId="AD" clId="Web-{94057B7C-31C9-473A-9C74-C29AADE82626}" dt="2020-10-16T12:44:15.155" v="17"/>
          <ac:spMkLst>
            <pc:docMk/>
            <pc:sldMk cId="970469233" sldId="267"/>
            <ac:spMk id="35" creationId="{B50AB553-2A96-4A92-96F2-93548E096954}"/>
          </ac:spMkLst>
        </pc:spChg>
        <pc:spChg chg="add del">
          <ac:chgData name="Nicola Shaw" userId="S::nicola.shaw@kirklees.gov.uk::ef28ae6c-7e33-4ce3-8a1c-06934a304765" providerId="AD" clId="Web-{94057B7C-31C9-473A-9C74-C29AADE82626}" dt="2020-10-16T12:48:52.970" v="51"/>
          <ac:spMkLst>
            <pc:docMk/>
            <pc:sldMk cId="970469233" sldId="267"/>
            <ac:spMk id="37" creationId="{9AF5C66A-E8F2-4E13-98A3-FE96597C5A42}"/>
          </ac:spMkLst>
        </pc:spChg>
        <pc:spChg chg="add del">
          <ac:chgData name="Nicola Shaw" userId="S::nicola.shaw@kirklees.gov.uk::ef28ae6c-7e33-4ce3-8a1c-06934a304765" providerId="AD" clId="Web-{94057B7C-31C9-473A-9C74-C29AADE82626}" dt="2020-10-16T12:42:13.232" v="15"/>
          <ac:spMkLst>
            <pc:docMk/>
            <pc:sldMk cId="970469233" sldId="267"/>
            <ac:spMk id="38" creationId="{9AF5C66A-E8F2-4E13-98A3-FE96597C5A42}"/>
          </ac:spMkLst>
        </pc:spChg>
        <pc:spChg chg="add">
          <ac:chgData name="Nicola Shaw" userId="S::nicola.shaw@kirklees.gov.uk::ef28ae6c-7e33-4ce3-8a1c-06934a304765" providerId="AD" clId="Web-{94057B7C-31C9-473A-9C74-C29AADE82626}" dt="2020-10-16T12:48:52.970" v="51"/>
          <ac:spMkLst>
            <pc:docMk/>
            <pc:sldMk cId="970469233" sldId="267"/>
            <ac:spMk id="47" creationId="{CDA1A2E9-63FE-408D-A803-8E306ECAB4B3}"/>
          </ac:spMkLst>
        </pc:spChg>
        <pc:spChg chg="add">
          <ac:chgData name="Nicola Shaw" userId="S::nicola.shaw@kirklees.gov.uk::ef28ae6c-7e33-4ce3-8a1c-06934a304765" providerId="AD" clId="Web-{94057B7C-31C9-473A-9C74-C29AADE82626}" dt="2020-10-16T12:48:52.970" v="51"/>
          <ac:spMkLst>
            <pc:docMk/>
            <pc:sldMk cId="970469233" sldId="267"/>
            <ac:spMk id="49" creationId="{FBE9F90C-C163-435B-9A68-D15C92D1CF2B}"/>
          </ac:spMkLst>
        </pc:spChg>
        <pc:spChg chg="add">
          <ac:chgData name="Nicola Shaw" userId="S::nicola.shaw@kirklees.gov.uk::ef28ae6c-7e33-4ce3-8a1c-06934a304765" providerId="AD" clId="Web-{94057B7C-31C9-473A-9C74-C29AADE82626}" dt="2020-10-16T12:48:52.970" v="51"/>
          <ac:spMkLst>
            <pc:docMk/>
            <pc:sldMk cId="970469233" sldId="267"/>
            <ac:spMk id="51" creationId="{1A882A9F-F4E9-4E23-8F0B-20B5DF42EAA9}"/>
          </ac:spMkLst>
        </pc:spChg>
        <pc:spChg chg="add del mod">
          <ac:chgData name="Nicola Shaw" userId="S::nicola.shaw@kirklees.gov.uk::ef28ae6c-7e33-4ce3-8a1c-06934a304765" providerId="AD" clId="Web-{94057B7C-31C9-473A-9C74-C29AADE82626}" dt="2020-10-16T12:44:42.062" v="20"/>
          <ac:spMkLst>
            <pc:docMk/>
            <pc:sldMk cId="970469233" sldId="267"/>
            <ac:spMk id="154" creationId="{E44DA5B4-DCD8-49F1-84EA-0EA0F3947CEF}"/>
          </ac:spMkLst>
        </pc:spChg>
        <pc:graphicFrameChg chg="add del mod modGraphic">
          <ac:chgData name="Nicola Shaw" userId="S::nicola.shaw@kirklees.gov.uk::ef28ae6c-7e33-4ce3-8a1c-06934a304765" providerId="AD" clId="Web-{94057B7C-31C9-473A-9C74-C29AADE82626}" dt="2020-10-16T12:51:56.799" v="72" actId="20577"/>
          <ac:graphicFrameMkLst>
            <pc:docMk/>
            <pc:sldMk cId="970469233" sldId="267"/>
            <ac:graphicFrameMk id="12" creationId="{91F1C83A-3E39-4E84-AFBA-053DB3B03F0E}"/>
          </ac:graphicFrameMkLst>
        </pc:graphicFrameChg>
        <pc:picChg chg="del mod">
          <ac:chgData name="Nicola Shaw" userId="S::nicola.shaw@kirklees.gov.uk::ef28ae6c-7e33-4ce3-8a1c-06934a304765" providerId="AD" clId="Web-{94057B7C-31C9-473A-9C74-C29AADE82626}" dt="2020-10-16T12:39:57.059" v="8"/>
          <ac:picMkLst>
            <pc:docMk/>
            <pc:sldMk cId="970469233" sldId="267"/>
            <ac:picMk id="13" creationId="{19E476F1-DBF2-4EF2-877E-92E42B2926F7}"/>
          </ac:picMkLst>
        </pc:picChg>
        <pc:picChg chg="add del">
          <ac:chgData name="Nicola Shaw" userId="S::nicola.shaw@kirklees.gov.uk::ef28ae6c-7e33-4ce3-8a1c-06934a304765" providerId="AD" clId="Web-{94057B7C-31C9-473A-9C74-C29AADE82626}" dt="2020-10-16T12:37:52.246" v="6"/>
          <ac:picMkLst>
            <pc:docMk/>
            <pc:sldMk cId="970469233" sldId="267"/>
            <ac:picMk id="20" creationId="{AC860275-E106-493A-8BF0-E0A91130EF6A}"/>
          </ac:picMkLst>
        </pc:picChg>
        <pc:picChg chg="add del">
          <ac:chgData name="Nicola Shaw" userId="S::nicola.shaw@kirklees.gov.uk::ef28ae6c-7e33-4ce3-8a1c-06934a304765" providerId="AD" clId="Web-{94057B7C-31C9-473A-9C74-C29AADE82626}" dt="2020-10-16T12:40:34.060" v="12"/>
          <ac:picMkLst>
            <pc:docMk/>
            <pc:sldMk cId="970469233" sldId="267"/>
            <ac:picMk id="27" creationId="{AC860275-E106-493A-8BF0-E0A91130EF6A}"/>
          </ac:picMkLst>
        </pc:picChg>
        <pc:picChg chg="add del mod ord">
          <ac:chgData name="Nicola Shaw" userId="S::nicola.shaw@kirklees.gov.uk::ef28ae6c-7e33-4ce3-8a1c-06934a304765" providerId="AD" clId="Web-{94057B7C-31C9-473A-9C74-C29AADE82626}" dt="2020-10-16T12:44:33.983" v="18"/>
          <ac:picMkLst>
            <pc:docMk/>
            <pc:sldMk cId="970469233" sldId="267"/>
            <ac:picMk id="29" creationId="{8900EF0B-D2A2-4856-A8AC-C4547B2C05A7}"/>
          </ac:picMkLst>
        </pc:picChg>
        <pc:picChg chg="add del">
          <ac:chgData name="Nicola Shaw" userId="S::nicola.shaw@kirklees.gov.uk::ef28ae6c-7e33-4ce3-8a1c-06934a304765" providerId="AD" clId="Web-{94057B7C-31C9-473A-9C74-C29AADE82626}" dt="2020-10-16T12:42:13.232" v="15"/>
          <ac:picMkLst>
            <pc:docMk/>
            <pc:sldMk cId="970469233" sldId="267"/>
            <ac:picMk id="40" creationId="{AC860275-E106-493A-8BF0-E0A91130EF6A}"/>
          </ac:picMkLst>
        </pc:picChg>
        <pc:picChg chg="add del">
          <ac:chgData name="Nicola Shaw" userId="S::nicola.shaw@kirklees.gov.uk::ef28ae6c-7e33-4ce3-8a1c-06934a304765" providerId="AD" clId="Web-{94057B7C-31C9-473A-9C74-C29AADE82626}" dt="2020-10-16T12:48:52.970" v="51"/>
          <ac:picMkLst>
            <pc:docMk/>
            <pc:sldMk cId="970469233" sldId="267"/>
            <ac:picMk id="42" creationId="{AC860275-E106-493A-8BF0-E0A91130EF6A}"/>
          </ac:picMkLst>
        </pc:picChg>
        <pc:cxnChg chg="add del">
          <ac:chgData name="Nicola Shaw" userId="S::nicola.shaw@kirklees.gov.uk::ef28ae6c-7e33-4ce3-8a1c-06934a304765" providerId="AD" clId="Web-{94057B7C-31C9-473A-9C74-C29AADE82626}" dt="2020-10-16T12:36:50.073" v="2"/>
          <ac:cxnSpMkLst>
            <pc:docMk/>
            <pc:sldMk cId="970469233" sldId="267"/>
            <ac:cxnSpMk id="17" creationId="{A7F400EE-A8A5-48AF-B4D6-291B52C6F0B0}"/>
          </ac:cxnSpMkLst>
        </pc:cxnChg>
        <pc:cxnChg chg="add del">
          <ac:chgData name="Nicola Shaw" userId="S::nicola.shaw@kirklees.gov.uk::ef28ae6c-7e33-4ce3-8a1c-06934a304765" providerId="AD" clId="Web-{94057B7C-31C9-473A-9C74-C29AADE82626}" dt="2020-10-16T12:36:49.886" v="1"/>
          <ac:cxnSpMkLst>
            <pc:docMk/>
            <pc:sldMk cId="970469233" sldId="267"/>
            <ac:cxnSpMk id="24" creationId="{67182200-4859-4C8D-BCBB-55B245C28BA3}"/>
          </ac:cxnSpMkLst>
        </pc:cxnChg>
      </pc:sldChg>
      <pc:sldChg chg="delSp modSp add ord replId">
        <pc:chgData name="Nicola Shaw" userId="S::nicola.shaw@kirklees.gov.uk::ef28ae6c-7e33-4ce3-8a1c-06934a304765" providerId="AD" clId="Web-{94057B7C-31C9-473A-9C74-C29AADE82626}" dt="2020-10-16T12:58:58.396" v="99" actId="20577"/>
        <pc:sldMkLst>
          <pc:docMk/>
          <pc:sldMk cId="2507265640" sldId="271"/>
        </pc:sldMkLst>
        <pc:spChg chg="mod">
          <ac:chgData name="Nicola Shaw" userId="S::nicola.shaw@kirklees.gov.uk::ef28ae6c-7e33-4ce3-8a1c-06934a304765" providerId="AD" clId="Web-{94057B7C-31C9-473A-9C74-C29AADE82626}" dt="2020-10-16T12:58:58.396" v="99" actId="20577"/>
          <ac:spMkLst>
            <pc:docMk/>
            <pc:sldMk cId="2507265640" sldId="271"/>
            <ac:spMk id="2" creationId="{7F9DC193-C59B-40CF-BDCF-6C711FD6D3CC}"/>
          </ac:spMkLst>
        </pc:spChg>
        <pc:spChg chg="mod">
          <ac:chgData name="Nicola Shaw" userId="S::nicola.shaw@kirklees.gov.uk::ef28ae6c-7e33-4ce3-8a1c-06934a304765" providerId="AD" clId="Web-{94057B7C-31C9-473A-9C74-C29AADE82626}" dt="2020-10-16T12:52:12.190" v="84" actId="20577"/>
          <ac:spMkLst>
            <pc:docMk/>
            <pc:sldMk cId="2507265640" sldId="271"/>
            <ac:spMk id="3" creationId="{A60B1D3D-419D-4F3E-A0F3-4D5831F9EE54}"/>
          </ac:spMkLst>
        </pc:spChg>
        <pc:picChg chg="del">
          <ac:chgData name="Nicola Shaw" userId="S::nicola.shaw@kirklees.gov.uk::ef28ae6c-7e33-4ce3-8a1c-06934a304765" providerId="AD" clId="Web-{94057B7C-31C9-473A-9C74-C29AADE82626}" dt="2020-10-16T12:52:03.768" v="77"/>
          <ac:picMkLst>
            <pc:docMk/>
            <pc:sldMk cId="2507265640" sldId="271"/>
            <ac:picMk id="4" creationId="{5622AE0E-E3EB-4F22-A23C-EC9F36EF72EB}"/>
          </ac:picMkLst>
        </pc:picChg>
      </pc:sldChg>
    </pc:docChg>
  </pc:docChgLst>
  <pc:docChgLst>
    <pc:chgData name="Nicola Shaw" userId="S::nicola.shaw@kirklees.gov.uk::ef28ae6c-7e33-4ce3-8a1c-06934a304765" providerId="AD" clId="Web-{7003F1ED-488E-45C6-9142-CAB32F6CA684}"/>
    <pc:docChg chg="addSld delSld modSld">
      <pc:chgData name="Nicola Shaw" userId="S::nicola.shaw@kirklees.gov.uk::ef28ae6c-7e33-4ce3-8a1c-06934a304765" providerId="AD" clId="Web-{7003F1ED-488E-45C6-9142-CAB32F6CA684}" dt="2020-11-23T11:28:58.920" v="194" actId="20577"/>
      <pc:docMkLst>
        <pc:docMk/>
      </pc:docMkLst>
      <pc:sldChg chg="new del">
        <pc:chgData name="Nicola Shaw" userId="S::nicola.shaw@kirklees.gov.uk::ef28ae6c-7e33-4ce3-8a1c-06934a304765" providerId="AD" clId="Web-{7003F1ED-488E-45C6-9142-CAB32F6CA684}" dt="2020-11-23T11:26:47.683" v="5"/>
        <pc:sldMkLst>
          <pc:docMk/>
          <pc:sldMk cId="1142617848" sldId="274"/>
        </pc:sldMkLst>
      </pc:sldChg>
      <pc:sldChg chg="new del">
        <pc:chgData name="Nicola Shaw" userId="S::nicola.shaw@kirklees.gov.uk::ef28ae6c-7e33-4ce3-8a1c-06934a304765" providerId="AD" clId="Web-{7003F1ED-488E-45C6-9142-CAB32F6CA684}" dt="2020-11-23T11:27:22.777" v="39"/>
        <pc:sldMkLst>
          <pc:docMk/>
          <pc:sldMk cId="2046447464" sldId="275"/>
        </pc:sldMkLst>
      </pc:sldChg>
      <pc:sldChg chg="new del">
        <pc:chgData name="Nicola Shaw" userId="S::nicola.shaw@kirklees.gov.uk::ef28ae6c-7e33-4ce3-8a1c-06934a304765" providerId="AD" clId="Web-{7003F1ED-488E-45C6-9142-CAB32F6CA684}" dt="2020-11-23T11:28:26.185" v="135"/>
        <pc:sldMkLst>
          <pc:docMk/>
          <pc:sldMk cId="1546755045" sldId="276"/>
        </pc:sldMkLst>
      </pc:sldChg>
      <pc:sldChg chg="new">
        <pc:chgData name="Nicola Shaw" userId="S::nicola.shaw@kirklees.gov.uk::ef28ae6c-7e33-4ce3-8a1c-06934a304765" providerId="AD" clId="Web-{7003F1ED-488E-45C6-9142-CAB32F6CA684}" dt="2020-11-23T11:26:24.792" v="3"/>
        <pc:sldMkLst>
          <pc:docMk/>
          <pc:sldMk cId="2172934858" sldId="277"/>
        </pc:sldMkLst>
      </pc:sldChg>
      <pc:sldChg chg="modSp add replId">
        <pc:chgData name="Nicola Shaw" userId="S::nicola.shaw@kirklees.gov.uk::ef28ae6c-7e33-4ce3-8a1c-06934a304765" providerId="AD" clId="Web-{7003F1ED-488E-45C6-9142-CAB32F6CA684}" dt="2020-11-23T11:27:15.230" v="37" actId="20577"/>
        <pc:sldMkLst>
          <pc:docMk/>
          <pc:sldMk cId="2116722596" sldId="278"/>
        </pc:sldMkLst>
        <pc:spChg chg="mod">
          <ac:chgData name="Nicola Shaw" userId="S::nicola.shaw@kirklees.gov.uk::ef28ae6c-7e33-4ce3-8a1c-06934a304765" providerId="AD" clId="Web-{7003F1ED-488E-45C6-9142-CAB32F6CA684}" dt="2020-11-23T11:27:11.543" v="34" actId="20577"/>
          <ac:spMkLst>
            <pc:docMk/>
            <pc:sldMk cId="2116722596" sldId="278"/>
            <ac:spMk id="2" creationId="{19A61997-E253-42A3-BA68-D729452DD493}"/>
          </ac:spMkLst>
        </pc:spChg>
        <pc:spChg chg="mod">
          <ac:chgData name="Nicola Shaw" userId="S::nicola.shaw@kirklees.gov.uk::ef28ae6c-7e33-4ce3-8a1c-06934a304765" providerId="AD" clId="Web-{7003F1ED-488E-45C6-9142-CAB32F6CA684}" dt="2020-11-23T11:27:15.230" v="37" actId="20577"/>
          <ac:spMkLst>
            <pc:docMk/>
            <pc:sldMk cId="2116722596" sldId="278"/>
            <ac:spMk id="3" creationId="{EC7AC3BA-32FE-43F7-9301-816870E21DCA}"/>
          </ac:spMkLst>
        </pc:spChg>
      </pc:sldChg>
      <pc:sldChg chg="modSp add replId">
        <pc:chgData name="Nicola Shaw" userId="S::nicola.shaw@kirklees.gov.uk::ef28ae6c-7e33-4ce3-8a1c-06934a304765" providerId="AD" clId="Web-{7003F1ED-488E-45C6-9142-CAB32F6CA684}" dt="2020-11-23T11:28:17.857" v="133" actId="20577"/>
        <pc:sldMkLst>
          <pc:docMk/>
          <pc:sldMk cId="901292784" sldId="279"/>
        </pc:sldMkLst>
        <pc:spChg chg="mod">
          <ac:chgData name="Nicola Shaw" userId="S::nicola.shaw@kirklees.gov.uk::ef28ae6c-7e33-4ce3-8a1c-06934a304765" providerId="AD" clId="Web-{7003F1ED-488E-45C6-9142-CAB32F6CA684}" dt="2020-11-23T11:28:14.357" v="131" actId="20577"/>
          <ac:spMkLst>
            <pc:docMk/>
            <pc:sldMk cId="901292784" sldId="279"/>
            <ac:spMk id="2" creationId="{19A61997-E253-42A3-BA68-D729452DD493}"/>
          </ac:spMkLst>
        </pc:spChg>
        <pc:spChg chg="mod">
          <ac:chgData name="Nicola Shaw" userId="S::nicola.shaw@kirklees.gov.uk::ef28ae6c-7e33-4ce3-8a1c-06934a304765" providerId="AD" clId="Web-{7003F1ED-488E-45C6-9142-CAB32F6CA684}" dt="2020-11-23T11:28:17.857" v="133" actId="20577"/>
          <ac:spMkLst>
            <pc:docMk/>
            <pc:sldMk cId="901292784" sldId="279"/>
            <ac:spMk id="3" creationId="{EC7AC3BA-32FE-43F7-9301-816870E21DCA}"/>
          </ac:spMkLst>
        </pc:spChg>
      </pc:sldChg>
      <pc:sldChg chg="modSp add replId">
        <pc:chgData name="Nicola Shaw" userId="S::nicola.shaw@kirklees.gov.uk::ef28ae6c-7e33-4ce3-8a1c-06934a304765" providerId="AD" clId="Web-{7003F1ED-488E-45C6-9142-CAB32F6CA684}" dt="2020-11-23T11:28:58.920" v="194" actId="20577"/>
        <pc:sldMkLst>
          <pc:docMk/>
          <pc:sldMk cId="2105772610" sldId="281"/>
        </pc:sldMkLst>
        <pc:spChg chg="mod">
          <ac:chgData name="Nicola Shaw" userId="S::nicola.shaw@kirklees.gov.uk::ef28ae6c-7e33-4ce3-8a1c-06934a304765" providerId="AD" clId="Web-{7003F1ED-488E-45C6-9142-CAB32F6CA684}" dt="2020-11-23T11:28:52.952" v="190" actId="20577"/>
          <ac:spMkLst>
            <pc:docMk/>
            <pc:sldMk cId="2105772610" sldId="281"/>
            <ac:spMk id="2" creationId="{19A61997-E253-42A3-BA68-D729452DD493}"/>
          </ac:spMkLst>
        </pc:spChg>
        <pc:spChg chg="mod">
          <ac:chgData name="Nicola Shaw" userId="S::nicola.shaw@kirklees.gov.uk::ef28ae6c-7e33-4ce3-8a1c-06934a304765" providerId="AD" clId="Web-{7003F1ED-488E-45C6-9142-CAB32F6CA684}" dt="2020-11-23T11:28:58.920" v="194" actId="20577"/>
          <ac:spMkLst>
            <pc:docMk/>
            <pc:sldMk cId="2105772610" sldId="281"/>
            <ac:spMk id="3" creationId="{EC7AC3BA-32FE-43F7-9301-816870E21DCA}"/>
          </ac:spMkLst>
        </pc:spChg>
      </pc:sldChg>
    </pc:docChg>
  </pc:docChgLst>
  <pc:docChgLst>
    <pc:chgData name="Nicola Shaw" userId="S::nicola.shaw@kirklees.gov.uk::ef28ae6c-7e33-4ce3-8a1c-06934a304765" providerId="AD" clId="Web-{C50BD794-1D47-4502-AA82-CF32972B99EE}"/>
    <pc:docChg chg="sldOrd">
      <pc:chgData name="Nicola Shaw" userId="S::nicola.shaw@kirklees.gov.uk::ef28ae6c-7e33-4ce3-8a1c-06934a304765" providerId="AD" clId="Web-{C50BD794-1D47-4502-AA82-CF32972B99EE}" dt="2020-12-09T14:35:37.516" v="0"/>
      <pc:docMkLst>
        <pc:docMk/>
      </pc:docMkLst>
      <pc:sldChg chg="ord">
        <pc:chgData name="Nicola Shaw" userId="S::nicola.shaw@kirklees.gov.uk::ef28ae6c-7e33-4ce3-8a1c-06934a304765" providerId="AD" clId="Web-{C50BD794-1D47-4502-AA82-CF32972B99EE}" dt="2020-12-09T14:35:37.516" v="0"/>
        <pc:sldMkLst>
          <pc:docMk/>
          <pc:sldMk cId="3782121305" sldId="286"/>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2C0E336-8102-4E24-B802-CF6D728E1FCC}" type="doc">
      <dgm:prSet loTypeId="urn:microsoft.com/office/officeart/2005/8/layout/vList2" loCatId="list" qsTypeId="urn:microsoft.com/office/officeart/2005/8/quickstyle/simple1" qsCatId="simple" csTypeId="urn:microsoft.com/office/officeart/2005/8/colors/colorful1" csCatId="colorful"/>
      <dgm:spPr/>
      <dgm:t>
        <a:bodyPr/>
        <a:lstStyle/>
        <a:p>
          <a:endParaRPr lang="en-US"/>
        </a:p>
      </dgm:t>
    </dgm:pt>
    <dgm:pt modelId="{80288753-8A5D-4DD5-B2BF-422B064D5734}">
      <dgm:prSet/>
      <dgm:spPr/>
      <dgm:t>
        <a:bodyPr/>
        <a:lstStyle/>
        <a:p>
          <a:r>
            <a:rPr lang="en-US" b="1"/>
            <a:t>Section 1: About me my profile, my story, my family and my parents/carers views</a:t>
          </a:r>
          <a:endParaRPr lang="en-US"/>
        </a:p>
      </dgm:t>
    </dgm:pt>
    <dgm:pt modelId="{2853684F-EDA3-4561-8993-D65FB5B8887E}" type="parTrans" cxnId="{6832AA51-FD36-4EF2-AF7B-2FC9F1BAE798}">
      <dgm:prSet/>
      <dgm:spPr/>
      <dgm:t>
        <a:bodyPr/>
        <a:lstStyle/>
        <a:p>
          <a:endParaRPr lang="en-US"/>
        </a:p>
      </dgm:t>
    </dgm:pt>
    <dgm:pt modelId="{5854C38C-CE9D-4529-974E-E76C61BC5DE7}" type="sibTrans" cxnId="{6832AA51-FD36-4EF2-AF7B-2FC9F1BAE798}">
      <dgm:prSet/>
      <dgm:spPr/>
      <dgm:t>
        <a:bodyPr/>
        <a:lstStyle/>
        <a:p>
          <a:endParaRPr lang="en-US"/>
        </a:p>
      </dgm:t>
    </dgm:pt>
    <dgm:pt modelId="{E60D74A9-E2DC-4739-AFB0-9C96990464DA}">
      <dgm:prSet/>
      <dgm:spPr/>
      <dgm:t>
        <a:bodyPr/>
        <a:lstStyle/>
        <a:p>
          <a:r>
            <a:rPr lang="en-US" b="1"/>
            <a:t>Section 2: My special educational needs </a:t>
          </a:r>
          <a:endParaRPr lang="en-US"/>
        </a:p>
      </dgm:t>
    </dgm:pt>
    <dgm:pt modelId="{DB6CB8A9-CEA5-4AEB-8457-DC0121F381DE}" type="parTrans" cxnId="{173FD40E-D19A-4962-B688-60D645346E4D}">
      <dgm:prSet/>
      <dgm:spPr/>
      <dgm:t>
        <a:bodyPr/>
        <a:lstStyle/>
        <a:p>
          <a:endParaRPr lang="en-US"/>
        </a:p>
      </dgm:t>
    </dgm:pt>
    <dgm:pt modelId="{06D2EF6F-C7D6-45A5-97F2-7A045A458A34}" type="sibTrans" cxnId="{173FD40E-D19A-4962-B688-60D645346E4D}">
      <dgm:prSet/>
      <dgm:spPr/>
      <dgm:t>
        <a:bodyPr/>
        <a:lstStyle/>
        <a:p>
          <a:endParaRPr lang="en-US"/>
        </a:p>
      </dgm:t>
    </dgm:pt>
    <dgm:pt modelId="{F77F9F88-923A-400F-88D0-5215213B0777}">
      <dgm:prSet/>
      <dgm:spPr/>
      <dgm:t>
        <a:bodyPr/>
        <a:lstStyle/>
        <a:p>
          <a:r>
            <a:rPr lang="en-US" b="1"/>
            <a:t>Section 3: My health needs which relate to my special educational needs  </a:t>
          </a:r>
          <a:endParaRPr lang="en-US"/>
        </a:p>
      </dgm:t>
    </dgm:pt>
    <dgm:pt modelId="{14441675-ACC2-488D-BA85-46D4A2AA1813}" type="parTrans" cxnId="{5A7DDCFC-2214-4EC4-AB29-803B7F9222F9}">
      <dgm:prSet/>
      <dgm:spPr/>
      <dgm:t>
        <a:bodyPr/>
        <a:lstStyle/>
        <a:p>
          <a:endParaRPr lang="en-US"/>
        </a:p>
      </dgm:t>
    </dgm:pt>
    <dgm:pt modelId="{9BD8272E-28E2-42C4-B1BB-A427D070AF68}" type="sibTrans" cxnId="{5A7DDCFC-2214-4EC4-AB29-803B7F9222F9}">
      <dgm:prSet/>
      <dgm:spPr/>
      <dgm:t>
        <a:bodyPr/>
        <a:lstStyle/>
        <a:p>
          <a:endParaRPr lang="en-US"/>
        </a:p>
      </dgm:t>
    </dgm:pt>
    <dgm:pt modelId="{09506C5B-B2CE-424B-B864-B4CA3FC14257}">
      <dgm:prSet/>
      <dgm:spPr/>
      <dgm:t>
        <a:bodyPr/>
        <a:lstStyle/>
        <a:p>
          <a:r>
            <a:rPr lang="en-US" b="1"/>
            <a:t>Section 4: My social care needs which relate to my special educational needs</a:t>
          </a:r>
          <a:endParaRPr lang="en-US"/>
        </a:p>
      </dgm:t>
    </dgm:pt>
    <dgm:pt modelId="{8805A944-030E-435F-8F47-BFF3B39E4004}" type="parTrans" cxnId="{B512A3A8-A1FE-4540-AB57-7132DC3F66CC}">
      <dgm:prSet/>
      <dgm:spPr/>
      <dgm:t>
        <a:bodyPr/>
        <a:lstStyle/>
        <a:p>
          <a:endParaRPr lang="en-US"/>
        </a:p>
      </dgm:t>
    </dgm:pt>
    <dgm:pt modelId="{3844C6CB-0AFF-40F6-BE8A-D3FA7A04224C}" type="sibTrans" cxnId="{B512A3A8-A1FE-4540-AB57-7132DC3F66CC}">
      <dgm:prSet/>
      <dgm:spPr/>
      <dgm:t>
        <a:bodyPr/>
        <a:lstStyle/>
        <a:p>
          <a:endParaRPr lang="en-US"/>
        </a:p>
      </dgm:t>
    </dgm:pt>
    <dgm:pt modelId="{D5BB73BE-A09F-4EAC-960C-5098E76E484E}">
      <dgm:prSet/>
      <dgm:spPr/>
      <dgm:t>
        <a:bodyPr/>
        <a:lstStyle/>
        <a:p>
          <a:r>
            <a:rPr lang="en-US" b="1"/>
            <a:t>Section 5: Outcomes and provision   </a:t>
          </a:r>
          <a:r>
            <a:rPr lang="en-US"/>
            <a:t> </a:t>
          </a:r>
        </a:p>
      </dgm:t>
    </dgm:pt>
    <dgm:pt modelId="{FF0A8D93-5041-4455-9EE6-51C94A523606}" type="parTrans" cxnId="{DC42249C-386D-4651-AA4C-A05D02D8C3F6}">
      <dgm:prSet/>
      <dgm:spPr/>
      <dgm:t>
        <a:bodyPr/>
        <a:lstStyle/>
        <a:p>
          <a:endParaRPr lang="en-US"/>
        </a:p>
      </dgm:t>
    </dgm:pt>
    <dgm:pt modelId="{6046666B-A739-42ED-82E5-5C5A1398C66D}" type="sibTrans" cxnId="{DC42249C-386D-4651-AA4C-A05D02D8C3F6}">
      <dgm:prSet/>
      <dgm:spPr/>
      <dgm:t>
        <a:bodyPr/>
        <a:lstStyle/>
        <a:p>
          <a:endParaRPr lang="en-US"/>
        </a:p>
      </dgm:t>
    </dgm:pt>
    <dgm:pt modelId="{939B61FD-C499-482D-B918-E5732C54632D}">
      <dgm:prSet/>
      <dgm:spPr/>
      <dgm:t>
        <a:bodyPr/>
        <a:lstStyle/>
        <a:p>
          <a:r>
            <a:rPr lang="en-US" b="1"/>
            <a:t>Section 6: Reviewing My Support Plan</a:t>
          </a:r>
          <a:r>
            <a:rPr lang="en-US"/>
            <a:t> </a:t>
          </a:r>
        </a:p>
      </dgm:t>
    </dgm:pt>
    <dgm:pt modelId="{86ECE529-CBEE-43F3-9C29-B971F467356F}" type="parTrans" cxnId="{5F452999-E233-4FCE-A271-0562CD38C7AC}">
      <dgm:prSet/>
      <dgm:spPr/>
      <dgm:t>
        <a:bodyPr/>
        <a:lstStyle/>
        <a:p>
          <a:endParaRPr lang="en-US"/>
        </a:p>
      </dgm:t>
    </dgm:pt>
    <dgm:pt modelId="{C99FD8AE-AB49-4276-83B4-6FEDF180C143}" type="sibTrans" cxnId="{5F452999-E233-4FCE-A271-0562CD38C7AC}">
      <dgm:prSet/>
      <dgm:spPr/>
      <dgm:t>
        <a:bodyPr/>
        <a:lstStyle/>
        <a:p>
          <a:endParaRPr lang="en-US"/>
        </a:p>
      </dgm:t>
    </dgm:pt>
    <dgm:pt modelId="{34EC67FB-B380-4777-BCEE-525380160D5B}">
      <dgm:prSet/>
      <dgm:spPr/>
      <dgm:t>
        <a:bodyPr/>
        <a:lstStyle/>
        <a:p>
          <a:r>
            <a:rPr lang="en-US" b="1"/>
            <a:t>Section 7: Appendices   </a:t>
          </a:r>
          <a:endParaRPr lang="en-US"/>
        </a:p>
      </dgm:t>
    </dgm:pt>
    <dgm:pt modelId="{91624E4D-B745-4239-B1F3-A6EE7DEBB8CD}" type="parTrans" cxnId="{07C5F834-ACC6-47AC-B590-8799BB3B1FA3}">
      <dgm:prSet/>
      <dgm:spPr/>
      <dgm:t>
        <a:bodyPr/>
        <a:lstStyle/>
        <a:p>
          <a:endParaRPr lang="en-US"/>
        </a:p>
      </dgm:t>
    </dgm:pt>
    <dgm:pt modelId="{E6B51A31-CF34-421C-B529-63C42F5BA539}" type="sibTrans" cxnId="{07C5F834-ACC6-47AC-B590-8799BB3B1FA3}">
      <dgm:prSet/>
      <dgm:spPr/>
      <dgm:t>
        <a:bodyPr/>
        <a:lstStyle/>
        <a:p>
          <a:endParaRPr lang="en-US"/>
        </a:p>
      </dgm:t>
    </dgm:pt>
    <dgm:pt modelId="{5A05925B-9416-43C0-9E3D-C35E241E7BDA}" type="pres">
      <dgm:prSet presAssocID="{72C0E336-8102-4E24-B802-CF6D728E1FCC}" presName="linear" presStyleCnt="0">
        <dgm:presLayoutVars>
          <dgm:animLvl val="lvl"/>
          <dgm:resizeHandles val="exact"/>
        </dgm:presLayoutVars>
      </dgm:prSet>
      <dgm:spPr/>
      <dgm:t>
        <a:bodyPr/>
        <a:lstStyle/>
        <a:p>
          <a:endParaRPr lang="en-GB"/>
        </a:p>
      </dgm:t>
    </dgm:pt>
    <dgm:pt modelId="{3289BA11-2C94-4976-8CCC-2C8E1D0B2AFC}" type="pres">
      <dgm:prSet presAssocID="{80288753-8A5D-4DD5-B2BF-422B064D5734}" presName="parentText" presStyleLbl="node1" presStyleIdx="0" presStyleCnt="7">
        <dgm:presLayoutVars>
          <dgm:chMax val="0"/>
          <dgm:bulletEnabled val="1"/>
        </dgm:presLayoutVars>
      </dgm:prSet>
      <dgm:spPr/>
      <dgm:t>
        <a:bodyPr/>
        <a:lstStyle/>
        <a:p>
          <a:endParaRPr lang="en-GB"/>
        </a:p>
      </dgm:t>
    </dgm:pt>
    <dgm:pt modelId="{682DCA9D-BDD6-478B-B412-1BD73AED92BA}" type="pres">
      <dgm:prSet presAssocID="{5854C38C-CE9D-4529-974E-E76C61BC5DE7}" presName="spacer" presStyleCnt="0"/>
      <dgm:spPr/>
    </dgm:pt>
    <dgm:pt modelId="{3EBE18F1-4ABA-4E4F-93D9-2D9098CF7C29}" type="pres">
      <dgm:prSet presAssocID="{E60D74A9-E2DC-4739-AFB0-9C96990464DA}" presName="parentText" presStyleLbl="node1" presStyleIdx="1" presStyleCnt="7">
        <dgm:presLayoutVars>
          <dgm:chMax val="0"/>
          <dgm:bulletEnabled val="1"/>
        </dgm:presLayoutVars>
      </dgm:prSet>
      <dgm:spPr/>
      <dgm:t>
        <a:bodyPr/>
        <a:lstStyle/>
        <a:p>
          <a:endParaRPr lang="en-GB"/>
        </a:p>
      </dgm:t>
    </dgm:pt>
    <dgm:pt modelId="{CABB1EE2-19BC-4A83-BBD8-280834BBD78E}" type="pres">
      <dgm:prSet presAssocID="{06D2EF6F-C7D6-45A5-97F2-7A045A458A34}" presName="spacer" presStyleCnt="0"/>
      <dgm:spPr/>
    </dgm:pt>
    <dgm:pt modelId="{83DE766D-DA86-4029-A46A-6D1E512EDF8F}" type="pres">
      <dgm:prSet presAssocID="{F77F9F88-923A-400F-88D0-5215213B0777}" presName="parentText" presStyleLbl="node1" presStyleIdx="2" presStyleCnt="7">
        <dgm:presLayoutVars>
          <dgm:chMax val="0"/>
          <dgm:bulletEnabled val="1"/>
        </dgm:presLayoutVars>
      </dgm:prSet>
      <dgm:spPr/>
      <dgm:t>
        <a:bodyPr/>
        <a:lstStyle/>
        <a:p>
          <a:endParaRPr lang="en-GB"/>
        </a:p>
      </dgm:t>
    </dgm:pt>
    <dgm:pt modelId="{61C5C8BD-51B2-4549-8454-64F5030A06C3}" type="pres">
      <dgm:prSet presAssocID="{9BD8272E-28E2-42C4-B1BB-A427D070AF68}" presName="spacer" presStyleCnt="0"/>
      <dgm:spPr/>
    </dgm:pt>
    <dgm:pt modelId="{FAADB853-FBDF-4424-A823-388A3F7DEDA6}" type="pres">
      <dgm:prSet presAssocID="{09506C5B-B2CE-424B-B864-B4CA3FC14257}" presName="parentText" presStyleLbl="node1" presStyleIdx="3" presStyleCnt="7">
        <dgm:presLayoutVars>
          <dgm:chMax val="0"/>
          <dgm:bulletEnabled val="1"/>
        </dgm:presLayoutVars>
      </dgm:prSet>
      <dgm:spPr/>
      <dgm:t>
        <a:bodyPr/>
        <a:lstStyle/>
        <a:p>
          <a:endParaRPr lang="en-GB"/>
        </a:p>
      </dgm:t>
    </dgm:pt>
    <dgm:pt modelId="{F79C6210-D3EE-4526-9F36-30952CB9EF7C}" type="pres">
      <dgm:prSet presAssocID="{3844C6CB-0AFF-40F6-BE8A-D3FA7A04224C}" presName="spacer" presStyleCnt="0"/>
      <dgm:spPr/>
    </dgm:pt>
    <dgm:pt modelId="{AF648B41-3FFE-480B-A126-D10FC77768DD}" type="pres">
      <dgm:prSet presAssocID="{D5BB73BE-A09F-4EAC-960C-5098E76E484E}" presName="parentText" presStyleLbl="node1" presStyleIdx="4" presStyleCnt="7">
        <dgm:presLayoutVars>
          <dgm:chMax val="0"/>
          <dgm:bulletEnabled val="1"/>
        </dgm:presLayoutVars>
      </dgm:prSet>
      <dgm:spPr/>
      <dgm:t>
        <a:bodyPr/>
        <a:lstStyle/>
        <a:p>
          <a:endParaRPr lang="en-GB"/>
        </a:p>
      </dgm:t>
    </dgm:pt>
    <dgm:pt modelId="{9310A63E-6B6F-4DDA-B997-76D051C54309}" type="pres">
      <dgm:prSet presAssocID="{6046666B-A739-42ED-82E5-5C5A1398C66D}" presName="spacer" presStyleCnt="0"/>
      <dgm:spPr/>
    </dgm:pt>
    <dgm:pt modelId="{EDDDA435-712C-471D-BB45-2E081A1A9232}" type="pres">
      <dgm:prSet presAssocID="{939B61FD-C499-482D-B918-E5732C54632D}" presName="parentText" presStyleLbl="node1" presStyleIdx="5" presStyleCnt="7">
        <dgm:presLayoutVars>
          <dgm:chMax val="0"/>
          <dgm:bulletEnabled val="1"/>
        </dgm:presLayoutVars>
      </dgm:prSet>
      <dgm:spPr/>
      <dgm:t>
        <a:bodyPr/>
        <a:lstStyle/>
        <a:p>
          <a:endParaRPr lang="en-GB"/>
        </a:p>
      </dgm:t>
    </dgm:pt>
    <dgm:pt modelId="{89B85A1E-FBBA-48B1-853B-3EDA6426A73C}" type="pres">
      <dgm:prSet presAssocID="{C99FD8AE-AB49-4276-83B4-6FEDF180C143}" presName="spacer" presStyleCnt="0"/>
      <dgm:spPr/>
    </dgm:pt>
    <dgm:pt modelId="{0DFC5199-E782-4C7A-B324-71E05A6F2F8D}" type="pres">
      <dgm:prSet presAssocID="{34EC67FB-B380-4777-BCEE-525380160D5B}" presName="parentText" presStyleLbl="node1" presStyleIdx="6" presStyleCnt="7">
        <dgm:presLayoutVars>
          <dgm:chMax val="0"/>
          <dgm:bulletEnabled val="1"/>
        </dgm:presLayoutVars>
      </dgm:prSet>
      <dgm:spPr/>
      <dgm:t>
        <a:bodyPr/>
        <a:lstStyle/>
        <a:p>
          <a:endParaRPr lang="en-GB"/>
        </a:p>
      </dgm:t>
    </dgm:pt>
  </dgm:ptLst>
  <dgm:cxnLst>
    <dgm:cxn modelId="{454BD44B-8A46-47AA-A881-7FD207BE779F}" type="presOf" srcId="{72C0E336-8102-4E24-B802-CF6D728E1FCC}" destId="{5A05925B-9416-43C0-9E3D-C35E241E7BDA}" srcOrd="0" destOrd="0" presId="urn:microsoft.com/office/officeart/2005/8/layout/vList2"/>
    <dgm:cxn modelId="{173FD40E-D19A-4962-B688-60D645346E4D}" srcId="{72C0E336-8102-4E24-B802-CF6D728E1FCC}" destId="{E60D74A9-E2DC-4739-AFB0-9C96990464DA}" srcOrd="1" destOrd="0" parTransId="{DB6CB8A9-CEA5-4AEB-8457-DC0121F381DE}" sibTransId="{06D2EF6F-C7D6-45A5-97F2-7A045A458A34}"/>
    <dgm:cxn modelId="{8E402EF8-9451-48A0-BD11-31F89028EBFF}" type="presOf" srcId="{F77F9F88-923A-400F-88D0-5215213B0777}" destId="{83DE766D-DA86-4029-A46A-6D1E512EDF8F}" srcOrd="0" destOrd="0" presId="urn:microsoft.com/office/officeart/2005/8/layout/vList2"/>
    <dgm:cxn modelId="{DC42249C-386D-4651-AA4C-A05D02D8C3F6}" srcId="{72C0E336-8102-4E24-B802-CF6D728E1FCC}" destId="{D5BB73BE-A09F-4EAC-960C-5098E76E484E}" srcOrd="4" destOrd="0" parTransId="{FF0A8D93-5041-4455-9EE6-51C94A523606}" sibTransId="{6046666B-A739-42ED-82E5-5C5A1398C66D}"/>
    <dgm:cxn modelId="{62851D68-DBBA-412A-8839-11A7FB4F2E50}" type="presOf" srcId="{D5BB73BE-A09F-4EAC-960C-5098E76E484E}" destId="{AF648B41-3FFE-480B-A126-D10FC77768DD}" srcOrd="0" destOrd="0" presId="urn:microsoft.com/office/officeart/2005/8/layout/vList2"/>
    <dgm:cxn modelId="{CB6527EA-2948-4948-82E0-4579FF03DC76}" type="presOf" srcId="{34EC67FB-B380-4777-BCEE-525380160D5B}" destId="{0DFC5199-E782-4C7A-B324-71E05A6F2F8D}" srcOrd="0" destOrd="0" presId="urn:microsoft.com/office/officeart/2005/8/layout/vList2"/>
    <dgm:cxn modelId="{6832AA51-FD36-4EF2-AF7B-2FC9F1BAE798}" srcId="{72C0E336-8102-4E24-B802-CF6D728E1FCC}" destId="{80288753-8A5D-4DD5-B2BF-422B064D5734}" srcOrd="0" destOrd="0" parTransId="{2853684F-EDA3-4561-8993-D65FB5B8887E}" sibTransId="{5854C38C-CE9D-4529-974E-E76C61BC5DE7}"/>
    <dgm:cxn modelId="{B512A3A8-A1FE-4540-AB57-7132DC3F66CC}" srcId="{72C0E336-8102-4E24-B802-CF6D728E1FCC}" destId="{09506C5B-B2CE-424B-B864-B4CA3FC14257}" srcOrd="3" destOrd="0" parTransId="{8805A944-030E-435F-8F47-BFF3B39E4004}" sibTransId="{3844C6CB-0AFF-40F6-BE8A-D3FA7A04224C}"/>
    <dgm:cxn modelId="{571F9599-A7F7-429A-AA44-439502F8ADD4}" type="presOf" srcId="{09506C5B-B2CE-424B-B864-B4CA3FC14257}" destId="{FAADB853-FBDF-4424-A823-388A3F7DEDA6}" srcOrd="0" destOrd="0" presId="urn:microsoft.com/office/officeart/2005/8/layout/vList2"/>
    <dgm:cxn modelId="{5F452999-E233-4FCE-A271-0562CD38C7AC}" srcId="{72C0E336-8102-4E24-B802-CF6D728E1FCC}" destId="{939B61FD-C499-482D-B918-E5732C54632D}" srcOrd="5" destOrd="0" parTransId="{86ECE529-CBEE-43F3-9C29-B971F467356F}" sibTransId="{C99FD8AE-AB49-4276-83B4-6FEDF180C143}"/>
    <dgm:cxn modelId="{949AF024-A02B-4A9A-A625-3B26897619A3}" type="presOf" srcId="{E60D74A9-E2DC-4739-AFB0-9C96990464DA}" destId="{3EBE18F1-4ABA-4E4F-93D9-2D9098CF7C29}" srcOrd="0" destOrd="0" presId="urn:microsoft.com/office/officeart/2005/8/layout/vList2"/>
    <dgm:cxn modelId="{C93D5FC7-7640-4F09-A708-310B32DC2173}" type="presOf" srcId="{939B61FD-C499-482D-B918-E5732C54632D}" destId="{EDDDA435-712C-471D-BB45-2E081A1A9232}" srcOrd="0" destOrd="0" presId="urn:microsoft.com/office/officeart/2005/8/layout/vList2"/>
    <dgm:cxn modelId="{5A7DDCFC-2214-4EC4-AB29-803B7F9222F9}" srcId="{72C0E336-8102-4E24-B802-CF6D728E1FCC}" destId="{F77F9F88-923A-400F-88D0-5215213B0777}" srcOrd="2" destOrd="0" parTransId="{14441675-ACC2-488D-BA85-46D4A2AA1813}" sibTransId="{9BD8272E-28E2-42C4-B1BB-A427D070AF68}"/>
    <dgm:cxn modelId="{836D681C-FEC1-4AA3-BA7D-C29962B102EE}" type="presOf" srcId="{80288753-8A5D-4DD5-B2BF-422B064D5734}" destId="{3289BA11-2C94-4976-8CCC-2C8E1D0B2AFC}" srcOrd="0" destOrd="0" presId="urn:microsoft.com/office/officeart/2005/8/layout/vList2"/>
    <dgm:cxn modelId="{07C5F834-ACC6-47AC-B590-8799BB3B1FA3}" srcId="{72C0E336-8102-4E24-B802-CF6D728E1FCC}" destId="{34EC67FB-B380-4777-BCEE-525380160D5B}" srcOrd="6" destOrd="0" parTransId="{91624E4D-B745-4239-B1F3-A6EE7DEBB8CD}" sibTransId="{E6B51A31-CF34-421C-B529-63C42F5BA539}"/>
    <dgm:cxn modelId="{19516571-1F5A-453E-B035-73CED3E3A591}" type="presParOf" srcId="{5A05925B-9416-43C0-9E3D-C35E241E7BDA}" destId="{3289BA11-2C94-4976-8CCC-2C8E1D0B2AFC}" srcOrd="0" destOrd="0" presId="urn:microsoft.com/office/officeart/2005/8/layout/vList2"/>
    <dgm:cxn modelId="{C7243557-84BA-4EB0-86BD-E6261B2899E6}" type="presParOf" srcId="{5A05925B-9416-43C0-9E3D-C35E241E7BDA}" destId="{682DCA9D-BDD6-478B-B412-1BD73AED92BA}" srcOrd="1" destOrd="0" presId="urn:microsoft.com/office/officeart/2005/8/layout/vList2"/>
    <dgm:cxn modelId="{6ED5660B-29BB-4450-A072-314C202C8F3A}" type="presParOf" srcId="{5A05925B-9416-43C0-9E3D-C35E241E7BDA}" destId="{3EBE18F1-4ABA-4E4F-93D9-2D9098CF7C29}" srcOrd="2" destOrd="0" presId="urn:microsoft.com/office/officeart/2005/8/layout/vList2"/>
    <dgm:cxn modelId="{482AB29A-7583-4A12-8C08-409F4C363E8D}" type="presParOf" srcId="{5A05925B-9416-43C0-9E3D-C35E241E7BDA}" destId="{CABB1EE2-19BC-4A83-BBD8-280834BBD78E}" srcOrd="3" destOrd="0" presId="urn:microsoft.com/office/officeart/2005/8/layout/vList2"/>
    <dgm:cxn modelId="{6732B031-D9BB-44EC-B3D0-E848A3763ABD}" type="presParOf" srcId="{5A05925B-9416-43C0-9E3D-C35E241E7BDA}" destId="{83DE766D-DA86-4029-A46A-6D1E512EDF8F}" srcOrd="4" destOrd="0" presId="urn:microsoft.com/office/officeart/2005/8/layout/vList2"/>
    <dgm:cxn modelId="{B654BFCE-FD3F-4ECB-B6BC-620F6918CACF}" type="presParOf" srcId="{5A05925B-9416-43C0-9E3D-C35E241E7BDA}" destId="{61C5C8BD-51B2-4549-8454-64F5030A06C3}" srcOrd="5" destOrd="0" presId="urn:microsoft.com/office/officeart/2005/8/layout/vList2"/>
    <dgm:cxn modelId="{CCFEE214-6D34-497F-A98F-F1B8B586E553}" type="presParOf" srcId="{5A05925B-9416-43C0-9E3D-C35E241E7BDA}" destId="{FAADB853-FBDF-4424-A823-388A3F7DEDA6}" srcOrd="6" destOrd="0" presId="urn:microsoft.com/office/officeart/2005/8/layout/vList2"/>
    <dgm:cxn modelId="{83230519-B27E-4A9F-9AD6-0B390ACD9249}" type="presParOf" srcId="{5A05925B-9416-43C0-9E3D-C35E241E7BDA}" destId="{F79C6210-D3EE-4526-9F36-30952CB9EF7C}" srcOrd="7" destOrd="0" presId="urn:microsoft.com/office/officeart/2005/8/layout/vList2"/>
    <dgm:cxn modelId="{2750E14E-7C5C-4FB9-A701-26E1842CC23A}" type="presParOf" srcId="{5A05925B-9416-43C0-9E3D-C35E241E7BDA}" destId="{AF648B41-3FFE-480B-A126-D10FC77768DD}" srcOrd="8" destOrd="0" presId="urn:microsoft.com/office/officeart/2005/8/layout/vList2"/>
    <dgm:cxn modelId="{88681E01-4ABE-42DF-85FF-A4E6969F9F64}" type="presParOf" srcId="{5A05925B-9416-43C0-9E3D-C35E241E7BDA}" destId="{9310A63E-6B6F-4DDA-B997-76D051C54309}" srcOrd="9" destOrd="0" presId="urn:microsoft.com/office/officeart/2005/8/layout/vList2"/>
    <dgm:cxn modelId="{C0924247-D975-4F10-8D2F-950C9DAE8EAD}" type="presParOf" srcId="{5A05925B-9416-43C0-9E3D-C35E241E7BDA}" destId="{EDDDA435-712C-471D-BB45-2E081A1A9232}" srcOrd="10" destOrd="0" presId="urn:microsoft.com/office/officeart/2005/8/layout/vList2"/>
    <dgm:cxn modelId="{12E5190B-D60E-4B12-A0D2-44D5783549A3}" type="presParOf" srcId="{5A05925B-9416-43C0-9E3D-C35E241E7BDA}" destId="{89B85A1E-FBBA-48B1-853B-3EDA6426A73C}" srcOrd="11" destOrd="0" presId="urn:microsoft.com/office/officeart/2005/8/layout/vList2"/>
    <dgm:cxn modelId="{1F6A5B4A-2300-4FA3-8246-0B92D6D1FD6E}" type="presParOf" srcId="{5A05925B-9416-43C0-9E3D-C35E241E7BDA}" destId="{0DFC5199-E782-4C7A-B324-71E05A6F2F8D}" srcOrd="12"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6CADC29-0DB7-47EC-8260-2AC2B2DA3EC6}" type="doc">
      <dgm:prSet loTypeId="urn:microsoft.com/office/officeart/2005/8/layout/cycle1" loCatId="cycle" qsTypeId="urn:microsoft.com/office/officeart/2005/8/quickstyle/simple1" qsCatId="simple" csTypeId="urn:microsoft.com/office/officeart/2005/8/colors/colorful1" csCatId="colorful"/>
      <dgm:spPr/>
      <dgm:t>
        <a:bodyPr/>
        <a:lstStyle/>
        <a:p>
          <a:endParaRPr lang="en-US"/>
        </a:p>
      </dgm:t>
    </dgm:pt>
    <dgm:pt modelId="{8D2010A2-6524-48C5-ADBC-119C71BA59A3}">
      <dgm:prSet phldr="0"/>
      <dgm:spPr/>
      <dgm:t>
        <a:bodyPr/>
        <a:lstStyle/>
        <a:p>
          <a:pPr rtl="0"/>
          <a:r>
            <a:rPr lang="en-US" b="0" i="0" u="none" strike="noStrike" cap="none" baseline="0" noProof="0">
              <a:solidFill>
                <a:srgbClr val="FF0000"/>
              </a:solidFill>
              <a:latin typeface="Calibri Light"/>
              <a:cs typeface="Calibri Light"/>
            </a:rPr>
            <a:t>The Child</a:t>
          </a:r>
        </a:p>
      </dgm:t>
    </dgm:pt>
    <dgm:pt modelId="{BA66ECE4-E4D1-4A3B-96C0-5AD1A2CA3E67}" type="parTrans" cxnId="{B8425C44-9E1E-44E6-B59E-285F39D35617}">
      <dgm:prSet/>
      <dgm:spPr/>
      <dgm:t>
        <a:bodyPr/>
        <a:lstStyle/>
        <a:p>
          <a:endParaRPr lang="en-US"/>
        </a:p>
      </dgm:t>
    </dgm:pt>
    <dgm:pt modelId="{CC10A4DE-BD02-4DAD-9DD7-B6C329E0DEA1}" type="sibTrans" cxnId="{B8425C44-9E1E-44E6-B59E-285F39D35617}">
      <dgm:prSet/>
      <dgm:spPr/>
      <dgm:t>
        <a:bodyPr/>
        <a:lstStyle/>
        <a:p>
          <a:endParaRPr lang="en-US"/>
        </a:p>
      </dgm:t>
    </dgm:pt>
    <dgm:pt modelId="{67D53E9F-620D-4BA3-85A6-3925DFE9DA9C}">
      <dgm:prSet phldr="0"/>
      <dgm:spPr/>
      <dgm:t>
        <a:bodyPr/>
        <a:lstStyle/>
        <a:p>
          <a:pPr rtl="0"/>
          <a:r>
            <a:rPr lang="en-US" b="0" i="0">
              <a:solidFill>
                <a:schemeClr val="tx1"/>
              </a:solidFill>
              <a:latin typeface="Calibri Light" panose="020F0302020204030204"/>
            </a:rPr>
            <a:t>Parents/ Carers</a:t>
          </a:r>
          <a:endParaRPr lang="en-US" b="0" i="0">
            <a:solidFill>
              <a:schemeClr val="tx1"/>
            </a:solidFill>
          </a:endParaRPr>
        </a:p>
      </dgm:t>
    </dgm:pt>
    <dgm:pt modelId="{90D656CC-F2A6-426D-B521-F7AEF918F880}" type="parTrans" cxnId="{F20278F7-936D-4F1D-A0B1-2257DA127D22}">
      <dgm:prSet/>
      <dgm:spPr/>
      <dgm:t>
        <a:bodyPr/>
        <a:lstStyle/>
        <a:p>
          <a:endParaRPr lang="en-US"/>
        </a:p>
      </dgm:t>
    </dgm:pt>
    <dgm:pt modelId="{F97CDDF0-0431-429E-82D6-D4D92FC8E282}" type="sibTrans" cxnId="{F20278F7-936D-4F1D-A0B1-2257DA127D22}">
      <dgm:prSet/>
      <dgm:spPr/>
      <dgm:t>
        <a:bodyPr/>
        <a:lstStyle/>
        <a:p>
          <a:endParaRPr lang="en-US"/>
        </a:p>
      </dgm:t>
    </dgm:pt>
    <dgm:pt modelId="{A45DCD74-4C7D-41C8-BEEA-735B45235E03}">
      <dgm:prSet/>
      <dgm:spPr/>
      <dgm:t>
        <a:bodyPr/>
        <a:lstStyle/>
        <a:p>
          <a:r>
            <a:rPr lang="en-US"/>
            <a:t>Setting</a:t>
          </a:r>
        </a:p>
      </dgm:t>
    </dgm:pt>
    <dgm:pt modelId="{00781109-00A2-43FC-8343-507109C288D0}" type="parTrans" cxnId="{C6B1835E-0B36-4D21-AFF4-46D5EB48C94C}">
      <dgm:prSet/>
      <dgm:spPr/>
      <dgm:t>
        <a:bodyPr/>
        <a:lstStyle/>
        <a:p>
          <a:endParaRPr lang="en-US"/>
        </a:p>
      </dgm:t>
    </dgm:pt>
    <dgm:pt modelId="{66242F37-DD32-4DCA-89BF-485E765690AF}" type="sibTrans" cxnId="{C6B1835E-0B36-4D21-AFF4-46D5EB48C94C}">
      <dgm:prSet/>
      <dgm:spPr/>
      <dgm:t>
        <a:bodyPr/>
        <a:lstStyle/>
        <a:p>
          <a:endParaRPr lang="en-US"/>
        </a:p>
      </dgm:t>
    </dgm:pt>
    <dgm:pt modelId="{C4C92AD3-2A77-4B16-9FD9-BE6FF59360A5}">
      <dgm:prSet/>
      <dgm:spPr/>
      <dgm:t>
        <a:bodyPr/>
        <a:lstStyle/>
        <a:p>
          <a:r>
            <a:rPr lang="en-US"/>
            <a:t>Outside educational agencies i.e. EYSEN, CCI</a:t>
          </a:r>
        </a:p>
      </dgm:t>
    </dgm:pt>
    <dgm:pt modelId="{A096D8F6-59FD-46E6-ADB9-32432866E375}" type="parTrans" cxnId="{D0D002AD-987B-4947-A36B-9E2BFD14F996}">
      <dgm:prSet/>
      <dgm:spPr/>
      <dgm:t>
        <a:bodyPr/>
        <a:lstStyle/>
        <a:p>
          <a:endParaRPr lang="en-US"/>
        </a:p>
      </dgm:t>
    </dgm:pt>
    <dgm:pt modelId="{92B334A6-7793-4EA6-B42B-9368D8E9E270}" type="sibTrans" cxnId="{D0D002AD-987B-4947-A36B-9E2BFD14F996}">
      <dgm:prSet/>
      <dgm:spPr/>
      <dgm:t>
        <a:bodyPr/>
        <a:lstStyle/>
        <a:p>
          <a:endParaRPr lang="en-US"/>
        </a:p>
      </dgm:t>
    </dgm:pt>
    <dgm:pt modelId="{98149511-0175-4F42-9669-10A9C0A2BC13}">
      <dgm:prSet/>
      <dgm:spPr/>
      <dgm:t>
        <a:bodyPr/>
        <a:lstStyle/>
        <a:p>
          <a:r>
            <a:rPr lang="en-US"/>
            <a:t>Health Professionals involved with the child i.e. Speech and Language, Physiotherapist, Occupational Therapist etc......</a:t>
          </a:r>
        </a:p>
      </dgm:t>
    </dgm:pt>
    <dgm:pt modelId="{F8A06797-9711-41D7-A342-6B32752C77C5}" type="parTrans" cxnId="{1122E8F6-BC67-46EC-8716-6F6A0A97BB83}">
      <dgm:prSet/>
      <dgm:spPr/>
      <dgm:t>
        <a:bodyPr/>
        <a:lstStyle/>
        <a:p>
          <a:endParaRPr lang="en-US"/>
        </a:p>
      </dgm:t>
    </dgm:pt>
    <dgm:pt modelId="{941828E6-79A5-4B6A-BB6D-7671CA9555A6}" type="sibTrans" cxnId="{1122E8F6-BC67-46EC-8716-6F6A0A97BB83}">
      <dgm:prSet/>
      <dgm:spPr/>
      <dgm:t>
        <a:bodyPr/>
        <a:lstStyle/>
        <a:p>
          <a:endParaRPr lang="en-US"/>
        </a:p>
      </dgm:t>
    </dgm:pt>
    <dgm:pt modelId="{D7105A25-7805-462A-B282-2FD9B0402895}">
      <dgm:prSet/>
      <dgm:spPr/>
      <dgm:t>
        <a:bodyPr/>
        <a:lstStyle/>
        <a:p>
          <a:r>
            <a:rPr lang="en-US"/>
            <a:t>Social Care Professionals involved with the family i.e. Social Worker, Family Support Worker etc.......</a:t>
          </a:r>
        </a:p>
      </dgm:t>
    </dgm:pt>
    <dgm:pt modelId="{AD5FC451-B4A3-402B-B9C1-F61DDEDC032B}" type="parTrans" cxnId="{020C991C-A81B-4AA7-A2F1-41A60FF66C48}">
      <dgm:prSet/>
      <dgm:spPr/>
      <dgm:t>
        <a:bodyPr/>
        <a:lstStyle/>
        <a:p>
          <a:endParaRPr lang="en-US"/>
        </a:p>
      </dgm:t>
    </dgm:pt>
    <dgm:pt modelId="{EECC7144-79C7-4FB7-98C7-5E11D6352590}" type="sibTrans" cxnId="{020C991C-A81B-4AA7-A2F1-41A60FF66C48}">
      <dgm:prSet/>
      <dgm:spPr/>
      <dgm:t>
        <a:bodyPr/>
        <a:lstStyle/>
        <a:p>
          <a:endParaRPr lang="en-US"/>
        </a:p>
      </dgm:t>
    </dgm:pt>
    <dgm:pt modelId="{77A38610-D16F-462D-97B3-ABAF41EA3FC7}" type="pres">
      <dgm:prSet presAssocID="{76CADC29-0DB7-47EC-8260-2AC2B2DA3EC6}" presName="cycle" presStyleCnt="0">
        <dgm:presLayoutVars>
          <dgm:dir/>
          <dgm:resizeHandles val="exact"/>
        </dgm:presLayoutVars>
      </dgm:prSet>
      <dgm:spPr/>
      <dgm:t>
        <a:bodyPr/>
        <a:lstStyle/>
        <a:p>
          <a:endParaRPr lang="en-GB"/>
        </a:p>
      </dgm:t>
    </dgm:pt>
    <dgm:pt modelId="{C860FC8C-3FD7-49C3-8F07-EE043AB6AFC2}" type="pres">
      <dgm:prSet presAssocID="{8D2010A2-6524-48C5-ADBC-119C71BA59A3}" presName="dummy" presStyleCnt="0"/>
      <dgm:spPr/>
    </dgm:pt>
    <dgm:pt modelId="{D0E52E34-BE2A-41BC-BFD0-0670113356D1}" type="pres">
      <dgm:prSet presAssocID="{8D2010A2-6524-48C5-ADBC-119C71BA59A3}" presName="node" presStyleLbl="revTx" presStyleIdx="0" presStyleCnt="6">
        <dgm:presLayoutVars>
          <dgm:bulletEnabled val="1"/>
        </dgm:presLayoutVars>
      </dgm:prSet>
      <dgm:spPr/>
      <dgm:t>
        <a:bodyPr/>
        <a:lstStyle/>
        <a:p>
          <a:endParaRPr lang="en-GB"/>
        </a:p>
      </dgm:t>
    </dgm:pt>
    <dgm:pt modelId="{F46B5754-E601-4184-ADAE-3A0667BB38DD}" type="pres">
      <dgm:prSet presAssocID="{CC10A4DE-BD02-4DAD-9DD7-B6C329E0DEA1}" presName="sibTrans" presStyleLbl="node1" presStyleIdx="0" presStyleCnt="6"/>
      <dgm:spPr/>
      <dgm:t>
        <a:bodyPr/>
        <a:lstStyle/>
        <a:p>
          <a:endParaRPr lang="en-GB"/>
        </a:p>
      </dgm:t>
    </dgm:pt>
    <dgm:pt modelId="{E78CBA45-5B7B-4420-BCA7-8E55ED6AAC9B}" type="pres">
      <dgm:prSet presAssocID="{67D53E9F-620D-4BA3-85A6-3925DFE9DA9C}" presName="dummy" presStyleCnt="0"/>
      <dgm:spPr/>
    </dgm:pt>
    <dgm:pt modelId="{7CC46F3A-B978-4F59-B72D-C7DA0708DD52}" type="pres">
      <dgm:prSet presAssocID="{67D53E9F-620D-4BA3-85A6-3925DFE9DA9C}" presName="node" presStyleLbl="revTx" presStyleIdx="1" presStyleCnt="6">
        <dgm:presLayoutVars>
          <dgm:bulletEnabled val="1"/>
        </dgm:presLayoutVars>
      </dgm:prSet>
      <dgm:spPr/>
      <dgm:t>
        <a:bodyPr/>
        <a:lstStyle/>
        <a:p>
          <a:endParaRPr lang="en-GB"/>
        </a:p>
      </dgm:t>
    </dgm:pt>
    <dgm:pt modelId="{D727CB0B-9327-4F84-B7DD-812585A8FE73}" type="pres">
      <dgm:prSet presAssocID="{F97CDDF0-0431-429E-82D6-D4D92FC8E282}" presName="sibTrans" presStyleLbl="node1" presStyleIdx="1" presStyleCnt="6"/>
      <dgm:spPr/>
      <dgm:t>
        <a:bodyPr/>
        <a:lstStyle/>
        <a:p>
          <a:endParaRPr lang="en-GB"/>
        </a:p>
      </dgm:t>
    </dgm:pt>
    <dgm:pt modelId="{25ACA5C8-ED40-4735-8ED2-EE5D8B654459}" type="pres">
      <dgm:prSet presAssocID="{A45DCD74-4C7D-41C8-BEEA-735B45235E03}" presName="dummy" presStyleCnt="0"/>
      <dgm:spPr/>
    </dgm:pt>
    <dgm:pt modelId="{0C629E2B-249B-4ACA-96D5-E9F82D0501A7}" type="pres">
      <dgm:prSet presAssocID="{A45DCD74-4C7D-41C8-BEEA-735B45235E03}" presName="node" presStyleLbl="revTx" presStyleIdx="2" presStyleCnt="6">
        <dgm:presLayoutVars>
          <dgm:bulletEnabled val="1"/>
        </dgm:presLayoutVars>
      </dgm:prSet>
      <dgm:spPr/>
      <dgm:t>
        <a:bodyPr/>
        <a:lstStyle/>
        <a:p>
          <a:endParaRPr lang="en-GB"/>
        </a:p>
      </dgm:t>
    </dgm:pt>
    <dgm:pt modelId="{B0ECCDE9-3869-4346-A11C-1423F1762E81}" type="pres">
      <dgm:prSet presAssocID="{66242F37-DD32-4DCA-89BF-485E765690AF}" presName="sibTrans" presStyleLbl="node1" presStyleIdx="2" presStyleCnt="6"/>
      <dgm:spPr/>
      <dgm:t>
        <a:bodyPr/>
        <a:lstStyle/>
        <a:p>
          <a:endParaRPr lang="en-GB"/>
        </a:p>
      </dgm:t>
    </dgm:pt>
    <dgm:pt modelId="{3829B278-37DB-4572-B082-C2B0D58BACE5}" type="pres">
      <dgm:prSet presAssocID="{C4C92AD3-2A77-4B16-9FD9-BE6FF59360A5}" presName="dummy" presStyleCnt="0"/>
      <dgm:spPr/>
    </dgm:pt>
    <dgm:pt modelId="{97CD4364-AB7A-4A7E-9691-477FA865069E}" type="pres">
      <dgm:prSet presAssocID="{C4C92AD3-2A77-4B16-9FD9-BE6FF59360A5}" presName="node" presStyleLbl="revTx" presStyleIdx="3" presStyleCnt="6">
        <dgm:presLayoutVars>
          <dgm:bulletEnabled val="1"/>
        </dgm:presLayoutVars>
      </dgm:prSet>
      <dgm:spPr/>
      <dgm:t>
        <a:bodyPr/>
        <a:lstStyle/>
        <a:p>
          <a:endParaRPr lang="en-GB"/>
        </a:p>
      </dgm:t>
    </dgm:pt>
    <dgm:pt modelId="{F77F5D90-1476-42E8-B76F-70BA97EFF5C3}" type="pres">
      <dgm:prSet presAssocID="{92B334A6-7793-4EA6-B42B-9368D8E9E270}" presName="sibTrans" presStyleLbl="node1" presStyleIdx="3" presStyleCnt="6"/>
      <dgm:spPr/>
      <dgm:t>
        <a:bodyPr/>
        <a:lstStyle/>
        <a:p>
          <a:endParaRPr lang="en-GB"/>
        </a:p>
      </dgm:t>
    </dgm:pt>
    <dgm:pt modelId="{92076A58-3498-4F7C-8FD2-780837BCBAA7}" type="pres">
      <dgm:prSet presAssocID="{98149511-0175-4F42-9669-10A9C0A2BC13}" presName="dummy" presStyleCnt="0"/>
      <dgm:spPr/>
    </dgm:pt>
    <dgm:pt modelId="{F972C55B-B6E1-4352-A51E-C5B28760C326}" type="pres">
      <dgm:prSet presAssocID="{98149511-0175-4F42-9669-10A9C0A2BC13}" presName="node" presStyleLbl="revTx" presStyleIdx="4" presStyleCnt="6">
        <dgm:presLayoutVars>
          <dgm:bulletEnabled val="1"/>
        </dgm:presLayoutVars>
      </dgm:prSet>
      <dgm:spPr/>
      <dgm:t>
        <a:bodyPr/>
        <a:lstStyle/>
        <a:p>
          <a:endParaRPr lang="en-GB"/>
        </a:p>
      </dgm:t>
    </dgm:pt>
    <dgm:pt modelId="{780EBBE4-31D1-4CE2-AF89-19C03C4F1217}" type="pres">
      <dgm:prSet presAssocID="{941828E6-79A5-4B6A-BB6D-7671CA9555A6}" presName="sibTrans" presStyleLbl="node1" presStyleIdx="4" presStyleCnt="6"/>
      <dgm:spPr/>
      <dgm:t>
        <a:bodyPr/>
        <a:lstStyle/>
        <a:p>
          <a:endParaRPr lang="en-GB"/>
        </a:p>
      </dgm:t>
    </dgm:pt>
    <dgm:pt modelId="{8635F5CF-8593-4143-9856-1663F7CF8DC5}" type="pres">
      <dgm:prSet presAssocID="{D7105A25-7805-462A-B282-2FD9B0402895}" presName="dummy" presStyleCnt="0"/>
      <dgm:spPr/>
    </dgm:pt>
    <dgm:pt modelId="{D5EABA69-9881-4768-A9AA-C83C6998321A}" type="pres">
      <dgm:prSet presAssocID="{D7105A25-7805-462A-B282-2FD9B0402895}" presName="node" presStyleLbl="revTx" presStyleIdx="5" presStyleCnt="6">
        <dgm:presLayoutVars>
          <dgm:bulletEnabled val="1"/>
        </dgm:presLayoutVars>
      </dgm:prSet>
      <dgm:spPr/>
      <dgm:t>
        <a:bodyPr/>
        <a:lstStyle/>
        <a:p>
          <a:endParaRPr lang="en-GB"/>
        </a:p>
      </dgm:t>
    </dgm:pt>
    <dgm:pt modelId="{240C55D1-6E65-488B-A69A-B0856C67A1FC}" type="pres">
      <dgm:prSet presAssocID="{EECC7144-79C7-4FB7-98C7-5E11D6352590}" presName="sibTrans" presStyleLbl="node1" presStyleIdx="5" presStyleCnt="6"/>
      <dgm:spPr/>
      <dgm:t>
        <a:bodyPr/>
        <a:lstStyle/>
        <a:p>
          <a:endParaRPr lang="en-GB"/>
        </a:p>
      </dgm:t>
    </dgm:pt>
  </dgm:ptLst>
  <dgm:cxnLst>
    <dgm:cxn modelId="{D02DDE51-76CC-4E87-8A37-3A62F2CFB0CF}" type="presOf" srcId="{D7105A25-7805-462A-B282-2FD9B0402895}" destId="{D5EABA69-9881-4768-A9AA-C83C6998321A}" srcOrd="0" destOrd="0" presId="urn:microsoft.com/office/officeart/2005/8/layout/cycle1"/>
    <dgm:cxn modelId="{AF785D7B-F2A1-47D9-91D0-06F4A3517999}" type="presOf" srcId="{A45DCD74-4C7D-41C8-BEEA-735B45235E03}" destId="{0C629E2B-249B-4ACA-96D5-E9F82D0501A7}" srcOrd="0" destOrd="0" presId="urn:microsoft.com/office/officeart/2005/8/layout/cycle1"/>
    <dgm:cxn modelId="{DDE5B410-E588-465A-A9DF-DB64C2977E6E}" type="presOf" srcId="{98149511-0175-4F42-9669-10A9C0A2BC13}" destId="{F972C55B-B6E1-4352-A51E-C5B28760C326}" srcOrd="0" destOrd="0" presId="urn:microsoft.com/office/officeart/2005/8/layout/cycle1"/>
    <dgm:cxn modelId="{B8425C44-9E1E-44E6-B59E-285F39D35617}" srcId="{76CADC29-0DB7-47EC-8260-2AC2B2DA3EC6}" destId="{8D2010A2-6524-48C5-ADBC-119C71BA59A3}" srcOrd="0" destOrd="0" parTransId="{BA66ECE4-E4D1-4A3B-96C0-5AD1A2CA3E67}" sibTransId="{CC10A4DE-BD02-4DAD-9DD7-B6C329E0DEA1}"/>
    <dgm:cxn modelId="{020C991C-A81B-4AA7-A2F1-41A60FF66C48}" srcId="{76CADC29-0DB7-47EC-8260-2AC2B2DA3EC6}" destId="{D7105A25-7805-462A-B282-2FD9B0402895}" srcOrd="5" destOrd="0" parTransId="{AD5FC451-B4A3-402B-B9C1-F61DDEDC032B}" sibTransId="{EECC7144-79C7-4FB7-98C7-5E11D6352590}"/>
    <dgm:cxn modelId="{E73BC701-7BEB-4E17-9E9D-04C77676DE55}" type="presOf" srcId="{EECC7144-79C7-4FB7-98C7-5E11D6352590}" destId="{240C55D1-6E65-488B-A69A-B0856C67A1FC}" srcOrd="0" destOrd="0" presId="urn:microsoft.com/office/officeart/2005/8/layout/cycle1"/>
    <dgm:cxn modelId="{20D34DE0-C422-475A-AE2F-3319BCA35CC7}" type="presOf" srcId="{67D53E9F-620D-4BA3-85A6-3925DFE9DA9C}" destId="{7CC46F3A-B978-4F59-B72D-C7DA0708DD52}" srcOrd="0" destOrd="0" presId="urn:microsoft.com/office/officeart/2005/8/layout/cycle1"/>
    <dgm:cxn modelId="{F20278F7-936D-4F1D-A0B1-2257DA127D22}" srcId="{76CADC29-0DB7-47EC-8260-2AC2B2DA3EC6}" destId="{67D53E9F-620D-4BA3-85A6-3925DFE9DA9C}" srcOrd="1" destOrd="0" parTransId="{90D656CC-F2A6-426D-B521-F7AEF918F880}" sibTransId="{F97CDDF0-0431-429E-82D6-D4D92FC8E282}"/>
    <dgm:cxn modelId="{1CA9C07B-2E18-4C17-AA66-C321140881D8}" type="presOf" srcId="{F97CDDF0-0431-429E-82D6-D4D92FC8E282}" destId="{D727CB0B-9327-4F84-B7DD-812585A8FE73}" srcOrd="0" destOrd="0" presId="urn:microsoft.com/office/officeart/2005/8/layout/cycle1"/>
    <dgm:cxn modelId="{CF604AED-3A70-4F53-89A0-4551FD10C764}" type="presOf" srcId="{8D2010A2-6524-48C5-ADBC-119C71BA59A3}" destId="{D0E52E34-BE2A-41BC-BFD0-0670113356D1}" srcOrd="0" destOrd="0" presId="urn:microsoft.com/office/officeart/2005/8/layout/cycle1"/>
    <dgm:cxn modelId="{6BE2C81E-5461-42B4-BA55-3AA319395FDC}" type="presOf" srcId="{66242F37-DD32-4DCA-89BF-485E765690AF}" destId="{B0ECCDE9-3869-4346-A11C-1423F1762E81}" srcOrd="0" destOrd="0" presId="urn:microsoft.com/office/officeart/2005/8/layout/cycle1"/>
    <dgm:cxn modelId="{28F5A249-6778-4BF4-9D61-6D2FE449C218}" type="presOf" srcId="{92B334A6-7793-4EA6-B42B-9368D8E9E270}" destId="{F77F5D90-1476-42E8-B76F-70BA97EFF5C3}" srcOrd="0" destOrd="0" presId="urn:microsoft.com/office/officeart/2005/8/layout/cycle1"/>
    <dgm:cxn modelId="{D0D002AD-987B-4947-A36B-9E2BFD14F996}" srcId="{76CADC29-0DB7-47EC-8260-2AC2B2DA3EC6}" destId="{C4C92AD3-2A77-4B16-9FD9-BE6FF59360A5}" srcOrd="3" destOrd="0" parTransId="{A096D8F6-59FD-46E6-ADB9-32432866E375}" sibTransId="{92B334A6-7793-4EA6-B42B-9368D8E9E270}"/>
    <dgm:cxn modelId="{D02A5C74-EBA7-46C1-9D6E-0D9BC595DB1B}" type="presOf" srcId="{C4C92AD3-2A77-4B16-9FD9-BE6FF59360A5}" destId="{97CD4364-AB7A-4A7E-9691-477FA865069E}" srcOrd="0" destOrd="0" presId="urn:microsoft.com/office/officeart/2005/8/layout/cycle1"/>
    <dgm:cxn modelId="{ED21CBB0-A29C-4A4B-8CFB-73B6AD4A3F7F}" type="presOf" srcId="{941828E6-79A5-4B6A-BB6D-7671CA9555A6}" destId="{780EBBE4-31D1-4CE2-AF89-19C03C4F1217}" srcOrd="0" destOrd="0" presId="urn:microsoft.com/office/officeart/2005/8/layout/cycle1"/>
    <dgm:cxn modelId="{22C20000-EE80-4973-9572-A65824503929}" type="presOf" srcId="{CC10A4DE-BD02-4DAD-9DD7-B6C329E0DEA1}" destId="{F46B5754-E601-4184-ADAE-3A0667BB38DD}" srcOrd="0" destOrd="0" presId="urn:microsoft.com/office/officeart/2005/8/layout/cycle1"/>
    <dgm:cxn modelId="{C6B1835E-0B36-4D21-AFF4-46D5EB48C94C}" srcId="{76CADC29-0DB7-47EC-8260-2AC2B2DA3EC6}" destId="{A45DCD74-4C7D-41C8-BEEA-735B45235E03}" srcOrd="2" destOrd="0" parTransId="{00781109-00A2-43FC-8343-507109C288D0}" sibTransId="{66242F37-DD32-4DCA-89BF-485E765690AF}"/>
    <dgm:cxn modelId="{1122E8F6-BC67-46EC-8716-6F6A0A97BB83}" srcId="{76CADC29-0DB7-47EC-8260-2AC2B2DA3EC6}" destId="{98149511-0175-4F42-9669-10A9C0A2BC13}" srcOrd="4" destOrd="0" parTransId="{F8A06797-9711-41D7-A342-6B32752C77C5}" sibTransId="{941828E6-79A5-4B6A-BB6D-7671CA9555A6}"/>
    <dgm:cxn modelId="{8E5C13F6-9DDE-417F-AD2B-0BEF8148441D}" type="presOf" srcId="{76CADC29-0DB7-47EC-8260-2AC2B2DA3EC6}" destId="{77A38610-D16F-462D-97B3-ABAF41EA3FC7}" srcOrd="0" destOrd="0" presId="urn:microsoft.com/office/officeart/2005/8/layout/cycle1"/>
    <dgm:cxn modelId="{C6517FFC-9639-431C-9198-C0123089B3D2}" type="presParOf" srcId="{77A38610-D16F-462D-97B3-ABAF41EA3FC7}" destId="{C860FC8C-3FD7-49C3-8F07-EE043AB6AFC2}" srcOrd="0" destOrd="0" presId="urn:microsoft.com/office/officeart/2005/8/layout/cycle1"/>
    <dgm:cxn modelId="{C24ED321-D186-4FE6-BE21-EEE7F1F05E66}" type="presParOf" srcId="{77A38610-D16F-462D-97B3-ABAF41EA3FC7}" destId="{D0E52E34-BE2A-41BC-BFD0-0670113356D1}" srcOrd="1" destOrd="0" presId="urn:microsoft.com/office/officeart/2005/8/layout/cycle1"/>
    <dgm:cxn modelId="{0DE66D1B-FFC8-490C-A6DD-91EE0A22148E}" type="presParOf" srcId="{77A38610-D16F-462D-97B3-ABAF41EA3FC7}" destId="{F46B5754-E601-4184-ADAE-3A0667BB38DD}" srcOrd="2" destOrd="0" presId="urn:microsoft.com/office/officeart/2005/8/layout/cycle1"/>
    <dgm:cxn modelId="{65093DB7-E940-4FFB-AB69-3A56E9C478F4}" type="presParOf" srcId="{77A38610-D16F-462D-97B3-ABAF41EA3FC7}" destId="{E78CBA45-5B7B-4420-BCA7-8E55ED6AAC9B}" srcOrd="3" destOrd="0" presId="urn:microsoft.com/office/officeart/2005/8/layout/cycle1"/>
    <dgm:cxn modelId="{1A2AFC65-3102-4572-B534-0643F8D88490}" type="presParOf" srcId="{77A38610-D16F-462D-97B3-ABAF41EA3FC7}" destId="{7CC46F3A-B978-4F59-B72D-C7DA0708DD52}" srcOrd="4" destOrd="0" presId="urn:microsoft.com/office/officeart/2005/8/layout/cycle1"/>
    <dgm:cxn modelId="{D923AB75-DA75-454A-8349-F72B226F1714}" type="presParOf" srcId="{77A38610-D16F-462D-97B3-ABAF41EA3FC7}" destId="{D727CB0B-9327-4F84-B7DD-812585A8FE73}" srcOrd="5" destOrd="0" presId="urn:microsoft.com/office/officeart/2005/8/layout/cycle1"/>
    <dgm:cxn modelId="{7D84D83C-826F-44E1-B8A3-0A1961B743E4}" type="presParOf" srcId="{77A38610-D16F-462D-97B3-ABAF41EA3FC7}" destId="{25ACA5C8-ED40-4735-8ED2-EE5D8B654459}" srcOrd="6" destOrd="0" presId="urn:microsoft.com/office/officeart/2005/8/layout/cycle1"/>
    <dgm:cxn modelId="{C1D761CF-8080-4ABD-A372-B5EF980A93C5}" type="presParOf" srcId="{77A38610-D16F-462D-97B3-ABAF41EA3FC7}" destId="{0C629E2B-249B-4ACA-96D5-E9F82D0501A7}" srcOrd="7" destOrd="0" presId="urn:microsoft.com/office/officeart/2005/8/layout/cycle1"/>
    <dgm:cxn modelId="{85B05BEC-2B35-46BA-AEC6-6A403018C391}" type="presParOf" srcId="{77A38610-D16F-462D-97B3-ABAF41EA3FC7}" destId="{B0ECCDE9-3869-4346-A11C-1423F1762E81}" srcOrd="8" destOrd="0" presId="urn:microsoft.com/office/officeart/2005/8/layout/cycle1"/>
    <dgm:cxn modelId="{B32B6F20-3651-41A2-B208-D52FFDF9A435}" type="presParOf" srcId="{77A38610-D16F-462D-97B3-ABAF41EA3FC7}" destId="{3829B278-37DB-4572-B082-C2B0D58BACE5}" srcOrd="9" destOrd="0" presId="urn:microsoft.com/office/officeart/2005/8/layout/cycle1"/>
    <dgm:cxn modelId="{697FBFFB-7ADA-4C46-A7B5-C27F8514BBA6}" type="presParOf" srcId="{77A38610-D16F-462D-97B3-ABAF41EA3FC7}" destId="{97CD4364-AB7A-4A7E-9691-477FA865069E}" srcOrd="10" destOrd="0" presId="urn:microsoft.com/office/officeart/2005/8/layout/cycle1"/>
    <dgm:cxn modelId="{06F1B63D-8737-4247-9EE9-16DCBAAD68B7}" type="presParOf" srcId="{77A38610-D16F-462D-97B3-ABAF41EA3FC7}" destId="{F77F5D90-1476-42E8-B76F-70BA97EFF5C3}" srcOrd="11" destOrd="0" presId="urn:microsoft.com/office/officeart/2005/8/layout/cycle1"/>
    <dgm:cxn modelId="{5B28706D-53FB-4BA0-B512-9B402AB4533C}" type="presParOf" srcId="{77A38610-D16F-462D-97B3-ABAF41EA3FC7}" destId="{92076A58-3498-4F7C-8FD2-780837BCBAA7}" srcOrd="12" destOrd="0" presId="urn:microsoft.com/office/officeart/2005/8/layout/cycle1"/>
    <dgm:cxn modelId="{E5FA1EB0-87BA-480F-8BB4-1D649B3AED3E}" type="presParOf" srcId="{77A38610-D16F-462D-97B3-ABAF41EA3FC7}" destId="{F972C55B-B6E1-4352-A51E-C5B28760C326}" srcOrd="13" destOrd="0" presId="urn:microsoft.com/office/officeart/2005/8/layout/cycle1"/>
    <dgm:cxn modelId="{B6983626-CCD8-431F-BC46-DD32B2788F62}" type="presParOf" srcId="{77A38610-D16F-462D-97B3-ABAF41EA3FC7}" destId="{780EBBE4-31D1-4CE2-AF89-19C03C4F1217}" srcOrd="14" destOrd="0" presId="urn:microsoft.com/office/officeart/2005/8/layout/cycle1"/>
    <dgm:cxn modelId="{70C16921-5D8A-4324-A445-F3275A9932C5}" type="presParOf" srcId="{77A38610-D16F-462D-97B3-ABAF41EA3FC7}" destId="{8635F5CF-8593-4143-9856-1663F7CF8DC5}" srcOrd="15" destOrd="0" presId="urn:microsoft.com/office/officeart/2005/8/layout/cycle1"/>
    <dgm:cxn modelId="{2C9D84C5-398B-4EF9-9C68-FE05E7C0045B}" type="presParOf" srcId="{77A38610-D16F-462D-97B3-ABAF41EA3FC7}" destId="{D5EABA69-9881-4768-A9AA-C83C6998321A}" srcOrd="16" destOrd="0" presId="urn:microsoft.com/office/officeart/2005/8/layout/cycle1"/>
    <dgm:cxn modelId="{0E0A1AA8-7A53-41FF-AF13-D02D9EDE69C7}" type="presParOf" srcId="{77A38610-D16F-462D-97B3-ABAF41EA3FC7}" destId="{240C55D1-6E65-488B-A69A-B0856C67A1FC}" srcOrd="17" destOrd="0" presId="urn:microsoft.com/office/officeart/2005/8/layout/cycle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89BA11-2C94-4976-8CCC-2C8E1D0B2AFC}">
      <dsp:nvSpPr>
        <dsp:cNvPr id="0" name=""/>
        <dsp:cNvSpPr/>
      </dsp:nvSpPr>
      <dsp:spPr>
        <a:xfrm>
          <a:off x="0" y="46759"/>
          <a:ext cx="10515600" cy="551655"/>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l" defTabSz="1022350">
            <a:lnSpc>
              <a:spcPct val="90000"/>
            </a:lnSpc>
            <a:spcBef>
              <a:spcPct val="0"/>
            </a:spcBef>
            <a:spcAft>
              <a:spcPct val="35000"/>
            </a:spcAft>
          </a:pPr>
          <a:r>
            <a:rPr lang="en-US" sz="2300" b="1" kern="1200"/>
            <a:t>Section 1: About me my profile, my story, my family and my parents/carers views</a:t>
          </a:r>
          <a:endParaRPr lang="en-US" sz="2300" kern="1200"/>
        </a:p>
      </dsp:txBody>
      <dsp:txXfrm>
        <a:off x="26930" y="73689"/>
        <a:ext cx="10461740" cy="497795"/>
      </dsp:txXfrm>
    </dsp:sp>
    <dsp:sp modelId="{3EBE18F1-4ABA-4E4F-93D9-2D9098CF7C29}">
      <dsp:nvSpPr>
        <dsp:cNvPr id="0" name=""/>
        <dsp:cNvSpPr/>
      </dsp:nvSpPr>
      <dsp:spPr>
        <a:xfrm>
          <a:off x="0" y="664654"/>
          <a:ext cx="10515600" cy="551655"/>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l" defTabSz="1022350">
            <a:lnSpc>
              <a:spcPct val="90000"/>
            </a:lnSpc>
            <a:spcBef>
              <a:spcPct val="0"/>
            </a:spcBef>
            <a:spcAft>
              <a:spcPct val="35000"/>
            </a:spcAft>
          </a:pPr>
          <a:r>
            <a:rPr lang="en-US" sz="2300" b="1" kern="1200"/>
            <a:t>Section 2: My special educational needs </a:t>
          </a:r>
          <a:endParaRPr lang="en-US" sz="2300" kern="1200"/>
        </a:p>
      </dsp:txBody>
      <dsp:txXfrm>
        <a:off x="26930" y="691584"/>
        <a:ext cx="10461740" cy="497795"/>
      </dsp:txXfrm>
    </dsp:sp>
    <dsp:sp modelId="{83DE766D-DA86-4029-A46A-6D1E512EDF8F}">
      <dsp:nvSpPr>
        <dsp:cNvPr id="0" name=""/>
        <dsp:cNvSpPr/>
      </dsp:nvSpPr>
      <dsp:spPr>
        <a:xfrm>
          <a:off x="0" y="1282549"/>
          <a:ext cx="10515600" cy="551655"/>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l" defTabSz="1022350">
            <a:lnSpc>
              <a:spcPct val="90000"/>
            </a:lnSpc>
            <a:spcBef>
              <a:spcPct val="0"/>
            </a:spcBef>
            <a:spcAft>
              <a:spcPct val="35000"/>
            </a:spcAft>
          </a:pPr>
          <a:r>
            <a:rPr lang="en-US" sz="2300" b="1" kern="1200"/>
            <a:t>Section 3: My health needs which relate to my special educational needs  </a:t>
          </a:r>
          <a:endParaRPr lang="en-US" sz="2300" kern="1200"/>
        </a:p>
      </dsp:txBody>
      <dsp:txXfrm>
        <a:off x="26930" y="1309479"/>
        <a:ext cx="10461740" cy="497795"/>
      </dsp:txXfrm>
    </dsp:sp>
    <dsp:sp modelId="{FAADB853-FBDF-4424-A823-388A3F7DEDA6}">
      <dsp:nvSpPr>
        <dsp:cNvPr id="0" name=""/>
        <dsp:cNvSpPr/>
      </dsp:nvSpPr>
      <dsp:spPr>
        <a:xfrm>
          <a:off x="0" y="1900444"/>
          <a:ext cx="10515600" cy="551655"/>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l" defTabSz="1022350">
            <a:lnSpc>
              <a:spcPct val="90000"/>
            </a:lnSpc>
            <a:spcBef>
              <a:spcPct val="0"/>
            </a:spcBef>
            <a:spcAft>
              <a:spcPct val="35000"/>
            </a:spcAft>
          </a:pPr>
          <a:r>
            <a:rPr lang="en-US" sz="2300" b="1" kern="1200"/>
            <a:t>Section 4: My social care needs which relate to my special educational needs</a:t>
          </a:r>
          <a:endParaRPr lang="en-US" sz="2300" kern="1200"/>
        </a:p>
      </dsp:txBody>
      <dsp:txXfrm>
        <a:off x="26930" y="1927374"/>
        <a:ext cx="10461740" cy="497795"/>
      </dsp:txXfrm>
    </dsp:sp>
    <dsp:sp modelId="{AF648B41-3FFE-480B-A126-D10FC77768DD}">
      <dsp:nvSpPr>
        <dsp:cNvPr id="0" name=""/>
        <dsp:cNvSpPr/>
      </dsp:nvSpPr>
      <dsp:spPr>
        <a:xfrm>
          <a:off x="0" y="2518339"/>
          <a:ext cx="10515600" cy="551655"/>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l" defTabSz="1022350">
            <a:lnSpc>
              <a:spcPct val="90000"/>
            </a:lnSpc>
            <a:spcBef>
              <a:spcPct val="0"/>
            </a:spcBef>
            <a:spcAft>
              <a:spcPct val="35000"/>
            </a:spcAft>
          </a:pPr>
          <a:r>
            <a:rPr lang="en-US" sz="2300" b="1" kern="1200"/>
            <a:t>Section 5: Outcomes and provision   </a:t>
          </a:r>
          <a:r>
            <a:rPr lang="en-US" sz="2300" kern="1200"/>
            <a:t> </a:t>
          </a:r>
        </a:p>
      </dsp:txBody>
      <dsp:txXfrm>
        <a:off x="26930" y="2545269"/>
        <a:ext cx="10461740" cy="497795"/>
      </dsp:txXfrm>
    </dsp:sp>
    <dsp:sp modelId="{EDDDA435-712C-471D-BB45-2E081A1A9232}">
      <dsp:nvSpPr>
        <dsp:cNvPr id="0" name=""/>
        <dsp:cNvSpPr/>
      </dsp:nvSpPr>
      <dsp:spPr>
        <a:xfrm>
          <a:off x="0" y="3136234"/>
          <a:ext cx="10515600" cy="551655"/>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l" defTabSz="1022350">
            <a:lnSpc>
              <a:spcPct val="90000"/>
            </a:lnSpc>
            <a:spcBef>
              <a:spcPct val="0"/>
            </a:spcBef>
            <a:spcAft>
              <a:spcPct val="35000"/>
            </a:spcAft>
          </a:pPr>
          <a:r>
            <a:rPr lang="en-US" sz="2300" b="1" kern="1200"/>
            <a:t>Section 6: Reviewing My Support Plan</a:t>
          </a:r>
          <a:r>
            <a:rPr lang="en-US" sz="2300" kern="1200"/>
            <a:t> </a:t>
          </a:r>
        </a:p>
      </dsp:txBody>
      <dsp:txXfrm>
        <a:off x="26930" y="3163164"/>
        <a:ext cx="10461740" cy="497795"/>
      </dsp:txXfrm>
    </dsp:sp>
    <dsp:sp modelId="{0DFC5199-E782-4C7A-B324-71E05A6F2F8D}">
      <dsp:nvSpPr>
        <dsp:cNvPr id="0" name=""/>
        <dsp:cNvSpPr/>
      </dsp:nvSpPr>
      <dsp:spPr>
        <a:xfrm>
          <a:off x="0" y="3754129"/>
          <a:ext cx="10515600" cy="551655"/>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l" defTabSz="1022350">
            <a:lnSpc>
              <a:spcPct val="90000"/>
            </a:lnSpc>
            <a:spcBef>
              <a:spcPct val="0"/>
            </a:spcBef>
            <a:spcAft>
              <a:spcPct val="35000"/>
            </a:spcAft>
          </a:pPr>
          <a:r>
            <a:rPr lang="en-US" sz="2300" b="1" kern="1200"/>
            <a:t>Section 7: Appendices   </a:t>
          </a:r>
          <a:endParaRPr lang="en-US" sz="2300" kern="1200"/>
        </a:p>
      </dsp:txBody>
      <dsp:txXfrm>
        <a:off x="26930" y="3781059"/>
        <a:ext cx="10461740" cy="49779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E52E34-BE2A-41BC-BFD0-0670113356D1}">
      <dsp:nvSpPr>
        <dsp:cNvPr id="0" name=""/>
        <dsp:cNvSpPr/>
      </dsp:nvSpPr>
      <dsp:spPr>
        <a:xfrm>
          <a:off x="4741116" y="15849"/>
          <a:ext cx="1231057" cy="12310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700" tIns="12700" rIns="12700" bIns="12700" numCol="1" spcCol="1270" anchor="ctr" anchorCtr="0">
          <a:noAutofit/>
        </a:bodyPr>
        <a:lstStyle/>
        <a:p>
          <a:pPr lvl="0" algn="ctr" defTabSz="444500" rtl="0">
            <a:lnSpc>
              <a:spcPct val="90000"/>
            </a:lnSpc>
            <a:spcBef>
              <a:spcPct val="0"/>
            </a:spcBef>
            <a:spcAft>
              <a:spcPct val="35000"/>
            </a:spcAft>
          </a:pPr>
          <a:r>
            <a:rPr lang="en-US" sz="1000" b="0" i="0" u="none" strike="noStrike" kern="1200" cap="none" baseline="0" noProof="0">
              <a:solidFill>
                <a:srgbClr val="FF0000"/>
              </a:solidFill>
              <a:latin typeface="Calibri Light"/>
              <a:cs typeface="Calibri Light"/>
            </a:rPr>
            <a:t>The Child</a:t>
          </a:r>
        </a:p>
      </dsp:txBody>
      <dsp:txXfrm>
        <a:off x="4741116" y="15849"/>
        <a:ext cx="1231057" cy="1231057"/>
      </dsp:txXfrm>
    </dsp:sp>
    <dsp:sp modelId="{F46B5754-E601-4184-ADAE-3A0667BB38DD}">
      <dsp:nvSpPr>
        <dsp:cNvPr id="0" name=""/>
        <dsp:cNvSpPr/>
      </dsp:nvSpPr>
      <dsp:spPr>
        <a:xfrm>
          <a:off x="975489" y="3235"/>
          <a:ext cx="6014915" cy="6014915"/>
        </a:xfrm>
        <a:prstGeom prst="circularArrow">
          <a:avLst>
            <a:gd name="adj1" fmla="val 3991"/>
            <a:gd name="adj2" fmla="val 250369"/>
            <a:gd name="adj3" fmla="val 20572843"/>
            <a:gd name="adj4" fmla="val 18983346"/>
            <a:gd name="adj5" fmla="val 4656"/>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CC46F3A-B978-4F59-B72D-C7DA0708DD52}">
      <dsp:nvSpPr>
        <dsp:cNvPr id="0" name=""/>
        <dsp:cNvSpPr/>
      </dsp:nvSpPr>
      <dsp:spPr>
        <a:xfrm>
          <a:off x="6114815" y="2395164"/>
          <a:ext cx="1231057" cy="12310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700" tIns="12700" rIns="12700" bIns="12700" numCol="1" spcCol="1270" anchor="ctr" anchorCtr="0">
          <a:noAutofit/>
        </a:bodyPr>
        <a:lstStyle/>
        <a:p>
          <a:pPr lvl="0" algn="ctr" defTabSz="444500" rtl="0">
            <a:lnSpc>
              <a:spcPct val="90000"/>
            </a:lnSpc>
            <a:spcBef>
              <a:spcPct val="0"/>
            </a:spcBef>
            <a:spcAft>
              <a:spcPct val="35000"/>
            </a:spcAft>
          </a:pPr>
          <a:r>
            <a:rPr lang="en-US" sz="1000" b="0" i="0" kern="1200">
              <a:solidFill>
                <a:schemeClr val="tx1"/>
              </a:solidFill>
              <a:latin typeface="Calibri Light" panose="020F0302020204030204"/>
            </a:rPr>
            <a:t>Parents/ Carers</a:t>
          </a:r>
          <a:endParaRPr lang="en-US" sz="1000" b="0" i="0" kern="1200">
            <a:solidFill>
              <a:schemeClr val="tx1"/>
            </a:solidFill>
          </a:endParaRPr>
        </a:p>
      </dsp:txBody>
      <dsp:txXfrm>
        <a:off x="6114815" y="2395164"/>
        <a:ext cx="1231057" cy="1231057"/>
      </dsp:txXfrm>
    </dsp:sp>
    <dsp:sp modelId="{D727CB0B-9327-4F84-B7DD-812585A8FE73}">
      <dsp:nvSpPr>
        <dsp:cNvPr id="0" name=""/>
        <dsp:cNvSpPr/>
      </dsp:nvSpPr>
      <dsp:spPr>
        <a:xfrm>
          <a:off x="975489" y="3235"/>
          <a:ext cx="6014915" cy="6014915"/>
        </a:xfrm>
        <a:prstGeom prst="circularArrow">
          <a:avLst>
            <a:gd name="adj1" fmla="val 3991"/>
            <a:gd name="adj2" fmla="val 250369"/>
            <a:gd name="adj3" fmla="val 2366285"/>
            <a:gd name="adj4" fmla="val 776788"/>
            <a:gd name="adj5" fmla="val 4656"/>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C629E2B-249B-4ACA-96D5-E9F82D0501A7}">
      <dsp:nvSpPr>
        <dsp:cNvPr id="0" name=""/>
        <dsp:cNvSpPr/>
      </dsp:nvSpPr>
      <dsp:spPr>
        <a:xfrm>
          <a:off x="4741116" y="4774480"/>
          <a:ext cx="1231057" cy="12310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700" tIns="12700" rIns="12700" bIns="12700" numCol="1" spcCol="1270" anchor="ctr" anchorCtr="0">
          <a:noAutofit/>
        </a:bodyPr>
        <a:lstStyle/>
        <a:p>
          <a:pPr lvl="0" algn="ctr" defTabSz="444500">
            <a:lnSpc>
              <a:spcPct val="90000"/>
            </a:lnSpc>
            <a:spcBef>
              <a:spcPct val="0"/>
            </a:spcBef>
            <a:spcAft>
              <a:spcPct val="35000"/>
            </a:spcAft>
          </a:pPr>
          <a:r>
            <a:rPr lang="en-US" sz="1000" kern="1200"/>
            <a:t>Setting</a:t>
          </a:r>
        </a:p>
      </dsp:txBody>
      <dsp:txXfrm>
        <a:off x="4741116" y="4774480"/>
        <a:ext cx="1231057" cy="1231057"/>
      </dsp:txXfrm>
    </dsp:sp>
    <dsp:sp modelId="{B0ECCDE9-3869-4346-A11C-1423F1762E81}">
      <dsp:nvSpPr>
        <dsp:cNvPr id="0" name=""/>
        <dsp:cNvSpPr/>
      </dsp:nvSpPr>
      <dsp:spPr>
        <a:xfrm>
          <a:off x="975489" y="3235"/>
          <a:ext cx="6014915" cy="6014915"/>
        </a:xfrm>
        <a:prstGeom prst="circularArrow">
          <a:avLst>
            <a:gd name="adj1" fmla="val 3991"/>
            <a:gd name="adj2" fmla="val 250369"/>
            <a:gd name="adj3" fmla="val 6110783"/>
            <a:gd name="adj4" fmla="val 4438849"/>
            <a:gd name="adj5" fmla="val 4656"/>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7CD4364-AB7A-4A7E-9691-477FA865069E}">
      <dsp:nvSpPr>
        <dsp:cNvPr id="0" name=""/>
        <dsp:cNvSpPr/>
      </dsp:nvSpPr>
      <dsp:spPr>
        <a:xfrm>
          <a:off x="1993719" y="4774480"/>
          <a:ext cx="1231057" cy="12310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700" tIns="12700" rIns="12700" bIns="12700" numCol="1" spcCol="1270" anchor="ctr" anchorCtr="0">
          <a:noAutofit/>
        </a:bodyPr>
        <a:lstStyle/>
        <a:p>
          <a:pPr lvl="0" algn="ctr" defTabSz="444500">
            <a:lnSpc>
              <a:spcPct val="90000"/>
            </a:lnSpc>
            <a:spcBef>
              <a:spcPct val="0"/>
            </a:spcBef>
            <a:spcAft>
              <a:spcPct val="35000"/>
            </a:spcAft>
          </a:pPr>
          <a:r>
            <a:rPr lang="en-US" sz="1000" kern="1200"/>
            <a:t>Outside educational agencies i.e. EYSEN, CCI</a:t>
          </a:r>
        </a:p>
      </dsp:txBody>
      <dsp:txXfrm>
        <a:off x="1993719" y="4774480"/>
        <a:ext cx="1231057" cy="1231057"/>
      </dsp:txXfrm>
    </dsp:sp>
    <dsp:sp modelId="{F77F5D90-1476-42E8-B76F-70BA97EFF5C3}">
      <dsp:nvSpPr>
        <dsp:cNvPr id="0" name=""/>
        <dsp:cNvSpPr/>
      </dsp:nvSpPr>
      <dsp:spPr>
        <a:xfrm>
          <a:off x="975489" y="3235"/>
          <a:ext cx="6014915" cy="6014915"/>
        </a:xfrm>
        <a:prstGeom prst="circularArrow">
          <a:avLst>
            <a:gd name="adj1" fmla="val 3991"/>
            <a:gd name="adj2" fmla="val 250369"/>
            <a:gd name="adj3" fmla="val 9772843"/>
            <a:gd name="adj4" fmla="val 8183346"/>
            <a:gd name="adj5" fmla="val 4656"/>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972C55B-B6E1-4352-A51E-C5B28760C326}">
      <dsp:nvSpPr>
        <dsp:cNvPr id="0" name=""/>
        <dsp:cNvSpPr/>
      </dsp:nvSpPr>
      <dsp:spPr>
        <a:xfrm>
          <a:off x="620021" y="2395164"/>
          <a:ext cx="1231057" cy="12310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700" tIns="12700" rIns="12700" bIns="12700" numCol="1" spcCol="1270" anchor="ctr" anchorCtr="0">
          <a:noAutofit/>
        </a:bodyPr>
        <a:lstStyle/>
        <a:p>
          <a:pPr lvl="0" algn="ctr" defTabSz="444500">
            <a:lnSpc>
              <a:spcPct val="90000"/>
            </a:lnSpc>
            <a:spcBef>
              <a:spcPct val="0"/>
            </a:spcBef>
            <a:spcAft>
              <a:spcPct val="35000"/>
            </a:spcAft>
          </a:pPr>
          <a:r>
            <a:rPr lang="en-US" sz="1000" kern="1200"/>
            <a:t>Health Professionals involved with the child i.e. Speech and Language, Physiotherapist, Occupational Therapist etc......</a:t>
          </a:r>
        </a:p>
      </dsp:txBody>
      <dsp:txXfrm>
        <a:off x="620021" y="2395164"/>
        <a:ext cx="1231057" cy="1231057"/>
      </dsp:txXfrm>
    </dsp:sp>
    <dsp:sp modelId="{780EBBE4-31D1-4CE2-AF89-19C03C4F1217}">
      <dsp:nvSpPr>
        <dsp:cNvPr id="0" name=""/>
        <dsp:cNvSpPr/>
      </dsp:nvSpPr>
      <dsp:spPr>
        <a:xfrm>
          <a:off x="975489" y="3235"/>
          <a:ext cx="6014915" cy="6014915"/>
        </a:xfrm>
        <a:prstGeom prst="circularArrow">
          <a:avLst>
            <a:gd name="adj1" fmla="val 3991"/>
            <a:gd name="adj2" fmla="val 250369"/>
            <a:gd name="adj3" fmla="val 13166285"/>
            <a:gd name="adj4" fmla="val 11576788"/>
            <a:gd name="adj5" fmla="val 4656"/>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5EABA69-9881-4768-A9AA-C83C6998321A}">
      <dsp:nvSpPr>
        <dsp:cNvPr id="0" name=""/>
        <dsp:cNvSpPr/>
      </dsp:nvSpPr>
      <dsp:spPr>
        <a:xfrm>
          <a:off x="1993719" y="15849"/>
          <a:ext cx="1231057" cy="12310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700" tIns="12700" rIns="12700" bIns="12700" numCol="1" spcCol="1270" anchor="ctr" anchorCtr="0">
          <a:noAutofit/>
        </a:bodyPr>
        <a:lstStyle/>
        <a:p>
          <a:pPr lvl="0" algn="ctr" defTabSz="444500">
            <a:lnSpc>
              <a:spcPct val="90000"/>
            </a:lnSpc>
            <a:spcBef>
              <a:spcPct val="0"/>
            </a:spcBef>
            <a:spcAft>
              <a:spcPct val="35000"/>
            </a:spcAft>
          </a:pPr>
          <a:r>
            <a:rPr lang="en-US" sz="1000" kern="1200"/>
            <a:t>Social Care Professionals involved with the family i.e. Social Worker, Family Support Worker etc.......</a:t>
          </a:r>
        </a:p>
      </dsp:txBody>
      <dsp:txXfrm>
        <a:off x="1993719" y="15849"/>
        <a:ext cx="1231057" cy="1231057"/>
      </dsp:txXfrm>
    </dsp:sp>
    <dsp:sp modelId="{240C55D1-6E65-488B-A69A-B0856C67A1FC}">
      <dsp:nvSpPr>
        <dsp:cNvPr id="0" name=""/>
        <dsp:cNvSpPr/>
      </dsp:nvSpPr>
      <dsp:spPr>
        <a:xfrm>
          <a:off x="975489" y="3235"/>
          <a:ext cx="6014915" cy="6014915"/>
        </a:xfrm>
        <a:prstGeom prst="circularArrow">
          <a:avLst>
            <a:gd name="adj1" fmla="val 3991"/>
            <a:gd name="adj2" fmla="val 250369"/>
            <a:gd name="adj3" fmla="val 16910783"/>
            <a:gd name="adj4" fmla="val 15238849"/>
            <a:gd name="adj5" fmla="val 4656"/>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5EF3678-8527-4E96-9AE6-CDBB0063A4F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xmlns="" id="{B54515B2-A11D-4264-8051-17BFF9CF859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xmlns="" id="{63167264-AA38-4F03-B1A2-C2DF646E60B7}"/>
              </a:ext>
            </a:extLst>
          </p:cNvPr>
          <p:cNvSpPr>
            <a:spLocks noGrp="1"/>
          </p:cNvSpPr>
          <p:nvPr>
            <p:ph type="dt" sz="half" idx="10"/>
          </p:nvPr>
        </p:nvSpPr>
        <p:spPr/>
        <p:txBody>
          <a:bodyPr/>
          <a:lstStyle/>
          <a:p>
            <a:fld id="{437EA5E3-8178-4B94-B8E5-338647811711}" type="datetimeFigureOut">
              <a:rPr lang="en-GB" smtClean="0"/>
              <a:t>04/03/2021</a:t>
            </a:fld>
            <a:endParaRPr lang="en-GB"/>
          </a:p>
        </p:txBody>
      </p:sp>
      <p:sp>
        <p:nvSpPr>
          <p:cNvPr id="5" name="Footer Placeholder 4">
            <a:extLst>
              <a:ext uri="{FF2B5EF4-FFF2-40B4-BE49-F238E27FC236}">
                <a16:creationId xmlns:a16="http://schemas.microsoft.com/office/drawing/2014/main" xmlns="" id="{010992A1-B006-43F0-9A6F-59CF31AF269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xmlns="" id="{690DB8E5-2698-4480-8C12-0446C668DB94}"/>
              </a:ext>
            </a:extLst>
          </p:cNvPr>
          <p:cNvSpPr>
            <a:spLocks noGrp="1"/>
          </p:cNvSpPr>
          <p:nvPr>
            <p:ph type="sldNum" sz="quarter" idx="12"/>
          </p:nvPr>
        </p:nvSpPr>
        <p:spPr/>
        <p:txBody>
          <a:bodyPr/>
          <a:lstStyle/>
          <a:p>
            <a:fld id="{1CEABFFF-5FBA-4105-9B1D-4C9E2E37F80C}" type="slidenum">
              <a:rPr lang="en-GB" smtClean="0"/>
              <a:t>‹#›</a:t>
            </a:fld>
            <a:endParaRPr lang="en-GB"/>
          </a:p>
        </p:txBody>
      </p:sp>
    </p:spTree>
    <p:extLst>
      <p:ext uri="{BB962C8B-B14F-4D97-AF65-F5344CB8AC3E}">
        <p14:creationId xmlns:p14="http://schemas.microsoft.com/office/powerpoint/2010/main" val="26070352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EAC6AE3-9376-4159-B88A-F895FF1C04DB}"/>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xmlns="" id="{6EF787F4-62B3-4EDC-B4D4-C0C1B587181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xmlns="" id="{273E254E-AFAA-41E6-B57A-79650736C4FE}"/>
              </a:ext>
            </a:extLst>
          </p:cNvPr>
          <p:cNvSpPr>
            <a:spLocks noGrp="1"/>
          </p:cNvSpPr>
          <p:nvPr>
            <p:ph type="dt" sz="half" idx="10"/>
          </p:nvPr>
        </p:nvSpPr>
        <p:spPr/>
        <p:txBody>
          <a:bodyPr/>
          <a:lstStyle/>
          <a:p>
            <a:fld id="{437EA5E3-8178-4B94-B8E5-338647811711}" type="datetimeFigureOut">
              <a:rPr lang="en-GB" smtClean="0"/>
              <a:t>04/03/2021</a:t>
            </a:fld>
            <a:endParaRPr lang="en-GB"/>
          </a:p>
        </p:txBody>
      </p:sp>
      <p:sp>
        <p:nvSpPr>
          <p:cNvPr id="5" name="Footer Placeholder 4">
            <a:extLst>
              <a:ext uri="{FF2B5EF4-FFF2-40B4-BE49-F238E27FC236}">
                <a16:creationId xmlns:a16="http://schemas.microsoft.com/office/drawing/2014/main" xmlns="" id="{88E69044-452B-4917-90EF-B4DE5C57019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xmlns="" id="{17F4A06B-E9E4-4AE2-90FB-F67DC140BCE1}"/>
              </a:ext>
            </a:extLst>
          </p:cNvPr>
          <p:cNvSpPr>
            <a:spLocks noGrp="1"/>
          </p:cNvSpPr>
          <p:nvPr>
            <p:ph type="sldNum" sz="quarter" idx="12"/>
          </p:nvPr>
        </p:nvSpPr>
        <p:spPr/>
        <p:txBody>
          <a:bodyPr/>
          <a:lstStyle/>
          <a:p>
            <a:fld id="{1CEABFFF-5FBA-4105-9B1D-4C9E2E37F80C}" type="slidenum">
              <a:rPr lang="en-GB" smtClean="0"/>
              <a:t>‹#›</a:t>
            </a:fld>
            <a:endParaRPr lang="en-GB"/>
          </a:p>
        </p:txBody>
      </p:sp>
    </p:spTree>
    <p:extLst>
      <p:ext uri="{BB962C8B-B14F-4D97-AF65-F5344CB8AC3E}">
        <p14:creationId xmlns:p14="http://schemas.microsoft.com/office/powerpoint/2010/main" val="13585198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D60088A8-A667-440D-81F0-9AD336EC09C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xmlns="" id="{01A88469-2484-48C2-BCE0-C43E83E547F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xmlns="" id="{AAEEAEE9-32DE-4406-94BF-5DAE895B910A}"/>
              </a:ext>
            </a:extLst>
          </p:cNvPr>
          <p:cNvSpPr>
            <a:spLocks noGrp="1"/>
          </p:cNvSpPr>
          <p:nvPr>
            <p:ph type="dt" sz="half" idx="10"/>
          </p:nvPr>
        </p:nvSpPr>
        <p:spPr/>
        <p:txBody>
          <a:bodyPr/>
          <a:lstStyle/>
          <a:p>
            <a:fld id="{437EA5E3-8178-4B94-B8E5-338647811711}" type="datetimeFigureOut">
              <a:rPr lang="en-GB" smtClean="0"/>
              <a:t>04/03/2021</a:t>
            </a:fld>
            <a:endParaRPr lang="en-GB"/>
          </a:p>
        </p:txBody>
      </p:sp>
      <p:sp>
        <p:nvSpPr>
          <p:cNvPr id="5" name="Footer Placeholder 4">
            <a:extLst>
              <a:ext uri="{FF2B5EF4-FFF2-40B4-BE49-F238E27FC236}">
                <a16:creationId xmlns:a16="http://schemas.microsoft.com/office/drawing/2014/main" xmlns="" id="{49945039-1FA4-47B6-900D-9FF918E93B9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xmlns="" id="{766BAE5A-DB76-4A14-8954-1CAF293D0C68}"/>
              </a:ext>
            </a:extLst>
          </p:cNvPr>
          <p:cNvSpPr>
            <a:spLocks noGrp="1"/>
          </p:cNvSpPr>
          <p:nvPr>
            <p:ph type="sldNum" sz="quarter" idx="12"/>
          </p:nvPr>
        </p:nvSpPr>
        <p:spPr/>
        <p:txBody>
          <a:bodyPr/>
          <a:lstStyle/>
          <a:p>
            <a:fld id="{1CEABFFF-5FBA-4105-9B1D-4C9E2E37F80C}" type="slidenum">
              <a:rPr lang="en-GB" smtClean="0"/>
              <a:t>‹#›</a:t>
            </a:fld>
            <a:endParaRPr lang="en-GB"/>
          </a:p>
        </p:txBody>
      </p:sp>
    </p:spTree>
    <p:extLst>
      <p:ext uri="{BB962C8B-B14F-4D97-AF65-F5344CB8AC3E}">
        <p14:creationId xmlns:p14="http://schemas.microsoft.com/office/powerpoint/2010/main" val="14034593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9289D13-316C-4850-8052-7B8E3EFFB96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xmlns="" id="{0850E048-736C-4412-A712-BE0181214E5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xmlns="" id="{02D47C25-94E7-4F64-9287-015A5F96C6EC}"/>
              </a:ext>
            </a:extLst>
          </p:cNvPr>
          <p:cNvSpPr>
            <a:spLocks noGrp="1"/>
          </p:cNvSpPr>
          <p:nvPr>
            <p:ph type="dt" sz="half" idx="10"/>
          </p:nvPr>
        </p:nvSpPr>
        <p:spPr/>
        <p:txBody>
          <a:bodyPr/>
          <a:lstStyle/>
          <a:p>
            <a:fld id="{437EA5E3-8178-4B94-B8E5-338647811711}" type="datetimeFigureOut">
              <a:rPr lang="en-GB" smtClean="0"/>
              <a:t>04/03/2021</a:t>
            </a:fld>
            <a:endParaRPr lang="en-GB"/>
          </a:p>
        </p:txBody>
      </p:sp>
      <p:sp>
        <p:nvSpPr>
          <p:cNvPr id="5" name="Footer Placeholder 4">
            <a:extLst>
              <a:ext uri="{FF2B5EF4-FFF2-40B4-BE49-F238E27FC236}">
                <a16:creationId xmlns:a16="http://schemas.microsoft.com/office/drawing/2014/main" xmlns="" id="{C9B792E6-87D6-4773-A984-29EF6BD5D67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xmlns="" id="{5B710203-9475-49AD-A76C-858E8B076122}"/>
              </a:ext>
            </a:extLst>
          </p:cNvPr>
          <p:cNvSpPr>
            <a:spLocks noGrp="1"/>
          </p:cNvSpPr>
          <p:nvPr>
            <p:ph type="sldNum" sz="quarter" idx="12"/>
          </p:nvPr>
        </p:nvSpPr>
        <p:spPr/>
        <p:txBody>
          <a:bodyPr/>
          <a:lstStyle/>
          <a:p>
            <a:fld id="{1CEABFFF-5FBA-4105-9B1D-4C9E2E37F80C}" type="slidenum">
              <a:rPr lang="en-GB" smtClean="0"/>
              <a:t>‹#›</a:t>
            </a:fld>
            <a:endParaRPr lang="en-GB"/>
          </a:p>
        </p:txBody>
      </p:sp>
    </p:spTree>
    <p:extLst>
      <p:ext uri="{BB962C8B-B14F-4D97-AF65-F5344CB8AC3E}">
        <p14:creationId xmlns:p14="http://schemas.microsoft.com/office/powerpoint/2010/main" val="39436011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BB1ECD6-CC3C-4E8F-862F-8316077802A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xmlns="" id="{48485E3E-6087-4270-879B-7CABDAC7C6C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C8409118-0D65-45E6-87E1-C5D000917C8D}"/>
              </a:ext>
            </a:extLst>
          </p:cNvPr>
          <p:cNvSpPr>
            <a:spLocks noGrp="1"/>
          </p:cNvSpPr>
          <p:nvPr>
            <p:ph type="dt" sz="half" idx="10"/>
          </p:nvPr>
        </p:nvSpPr>
        <p:spPr/>
        <p:txBody>
          <a:bodyPr/>
          <a:lstStyle/>
          <a:p>
            <a:fld id="{437EA5E3-8178-4B94-B8E5-338647811711}" type="datetimeFigureOut">
              <a:rPr lang="en-GB" smtClean="0"/>
              <a:t>04/03/2021</a:t>
            </a:fld>
            <a:endParaRPr lang="en-GB"/>
          </a:p>
        </p:txBody>
      </p:sp>
      <p:sp>
        <p:nvSpPr>
          <p:cNvPr id="5" name="Footer Placeholder 4">
            <a:extLst>
              <a:ext uri="{FF2B5EF4-FFF2-40B4-BE49-F238E27FC236}">
                <a16:creationId xmlns:a16="http://schemas.microsoft.com/office/drawing/2014/main" xmlns="" id="{56B84085-4981-47E0-9358-DAB8BDE0B24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xmlns="" id="{BD631321-A7BC-4FE1-AE0F-AF8D2DC16BFB}"/>
              </a:ext>
            </a:extLst>
          </p:cNvPr>
          <p:cNvSpPr>
            <a:spLocks noGrp="1"/>
          </p:cNvSpPr>
          <p:nvPr>
            <p:ph type="sldNum" sz="quarter" idx="12"/>
          </p:nvPr>
        </p:nvSpPr>
        <p:spPr/>
        <p:txBody>
          <a:bodyPr/>
          <a:lstStyle/>
          <a:p>
            <a:fld id="{1CEABFFF-5FBA-4105-9B1D-4C9E2E37F80C}" type="slidenum">
              <a:rPr lang="en-GB" smtClean="0"/>
              <a:t>‹#›</a:t>
            </a:fld>
            <a:endParaRPr lang="en-GB"/>
          </a:p>
        </p:txBody>
      </p:sp>
    </p:spTree>
    <p:extLst>
      <p:ext uri="{BB962C8B-B14F-4D97-AF65-F5344CB8AC3E}">
        <p14:creationId xmlns:p14="http://schemas.microsoft.com/office/powerpoint/2010/main" val="35642335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BFBF29A-D0B8-4653-BB69-EF443AAAC42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xmlns="" id="{920F99D0-853A-4FE2-87AC-CB8CB73679B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xmlns="" id="{C3A37541-A837-45E8-9EE1-270C9997050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xmlns="" id="{A4F41949-6088-4C2E-AA68-9B687E7D3409}"/>
              </a:ext>
            </a:extLst>
          </p:cNvPr>
          <p:cNvSpPr>
            <a:spLocks noGrp="1"/>
          </p:cNvSpPr>
          <p:nvPr>
            <p:ph type="dt" sz="half" idx="10"/>
          </p:nvPr>
        </p:nvSpPr>
        <p:spPr/>
        <p:txBody>
          <a:bodyPr/>
          <a:lstStyle/>
          <a:p>
            <a:fld id="{437EA5E3-8178-4B94-B8E5-338647811711}" type="datetimeFigureOut">
              <a:rPr lang="en-GB" smtClean="0"/>
              <a:t>04/03/2021</a:t>
            </a:fld>
            <a:endParaRPr lang="en-GB"/>
          </a:p>
        </p:txBody>
      </p:sp>
      <p:sp>
        <p:nvSpPr>
          <p:cNvPr id="6" name="Footer Placeholder 5">
            <a:extLst>
              <a:ext uri="{FF2B5EF4-FFF2-40B4-BE49-F238E27FC236}">
                <a16:creationId xmlns:a16="http://schemas.microsoft.com/office/drawing/2014/main" xmlns="" id="{1B61E32A-D591-4638-85AA-08CEF2B37B3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xmlns="" id="{10C8A904-D043-40A2-AB58-C385465F19CD}"/>
              </a:ext>
            </a:extLst>
          </p:cNvPr>
          <p:cNvSpPr>
            <a:spLocks noGrp="1"/>
          </p:cNvSpPr>
          <p:nvPr>
            <p:ph type="sldNum" sz="quarter" idx="12"/>
          </p:nvPr>
        </p:nvSpPr>
        <p:spPr/>
        <p:txBody>
          <a:bodyPr/>
          <a:lstStyle/>
          <a:p>
            <a:fld id="{1CEABFFF-5FBA-4105-9B1D-4C9E2E37F80C}" type="slidenum">
              <a:rPr lang="en-GB" smtClean="0"/>
              <a:t>‹#›</a:t>
            </a:fld>
            <a:endParaRPr lang="en-GB"/>
          </a:p>
        </p:txBody>
      </p:sp>
    </p:spTree>
    <p:extLst>
      <p:ext uri="{BB962C8B-B14F-4D97-AF65-F5344CB8AC3E}">
        <p14:creationId xmlns:p14="http://schemas.microsoft.com/office/powerpoint/2010/main" val="42489969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6E23F79-72E1-4323-8F39-B768FE7BA943}"/>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xmlns="" id="{D3C65222-78F1-4FB7-AAC3-2BDD8EBE5AE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6460C3A9-F8F5-4290-997A-15DF7187D4A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xmlns="" id="{0D3B30C9-2ECF-48AD-8321-789A9D4B617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EEA5A26A-3218-4744-82D9-0F6E7A1F07F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xmlns="" id="{04E27A1A-033B-497A-8E3F-E5BA781316A5}"/>
              </a:ext>
            </a:extLst>
          </p:cNvPr>
          <p:cNvSpPr>
            <a:spLocks noGrp="1"/>
          </p:cNvSpPr>
          <p:nvPr>
            <p:ph type="dt" sz="half" idx="10"/>
          </p:nvPr>
        </p:nvSpPr>
        <p:spPr/>
        <p:txBody>
          <a:bodyPr/>
          <a:lstStyle/>
          <a:p>
            <a:fld id="{437EA5E3-8178-4B94-B8E5-338647811711}" type="datetimeFigureOut">
              <a:rPr lang="en-GB" smtClean="0"/>
              <a:t>04/03/2021</a:t>
            </a:fld>
            <a:endParaRPr lang="en-GB"/>
          </a:p>
        </p:txBody>
      </p:sp>
      <p:sp>
        <p:nvSpPr>
          <p:cNvPr id="8" name="Footer Placeholder 7">
            <a:extLst>
              <a:ext uri="{FF2B5EF4-FFF2-40B4-BE49-F238E27FC236}">
                <a16:creationId xmlns:a16="http://schemas.microsoft.com/office/drawing/2014/main" xmlns="" id="{E4187E5E-68F4-4D2D-AB9B-25325E1F621B}"/>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xmlns="" id="{7D8038E0-5D60-4766-86F3-8D18634C688B}"/>
              </a:ext>
            </a:extLst>
          </p:cNvPr>
          <p:cNvSpPr>
            <a:spLocks noGrp="1"/>
          </p:cNvSpPr>
          <p:nvPr>
            <p:ph type="sldNum" sz="quarter" idx="12"/>
          </p:nvPr>
        </p:nvSpPr>
        <p:spPr/>
        <p:txBody>
          <a:bodyPr/>
          <a:lstStyle/>
          <a:p>
            <a:fld id="{1CEABFFF-5FBA-4105-9B1D-4C9E2E37F80C}" type="slidenum">
              <a:rPr lang="en-GB" smtClean="0"/>
              <a:t>‹#›</a:t>
            </a:fld>
            <a:endParaRPr lang="en-GB"/>
          </a:p>
        </p:txBody>
      </p:sp>
    </p:spTree>
    <p:extLst>
      <p:ext uri="{BB962C8B-B14F-4D97-AF65-F5344CB8AC3E}">
        <p14:creationId xmlns:p14="http://schemas.microsoft.com/office/powerpoint/2010/main" val="24927297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4BC4E40-F5F4-411E-A140-55ACD5A8E6EF}"/>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xmlns="" id="{2B90F184-40D9-43E3-A274-8DA1F2D484FA}"/>
              </a:ext>
            </a:extLst>
          </p:cNvPr>
          <p:cNvSpPr>
            <a:spLocks noGrp="1"/>
          </p:cNvSpPr>
          <p:nvPr>
            <p:ph type="dt" sz="half" idx="10"/>
          </p:nvPr>
        </p:nvSpPr>
        <p:spPr/>
        <p:txBody>
          <a:bodyPr/>
          <a:lstStyle/>
          <a:p>
            <a:fld id="{437EA5E3-8178-4B94-B8E5-338647811711}" type="datetimeFigureOut">
              <a:rPr lang="en-GB" smtClean="0"/>
              <a:t>04/03/2021</a:t>
            </a:fld>
            <a:endParaRPr lang="en-GB"/>
          </a:p>
        </p:txBody>
      </p:sp>
      <p:sp>
        <p:nvSpPr>
          <p:cNvPr id="4" name="Footer Placeholder 3">
            <a:extLst>
              <a:ext uri="{FF2B5EF4-FFF2-40B4-BE49-F238E27FC236}">
                <a16:creationId xmlns:a16="http://schemas.microsoft.com/office/drawing/2014/main" xmlns="" id="{CE246DAA-4C72-4F15-8853-E9A76E0D970D}"/>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xmlns="" id="{C3FA8AAE-44A7-47CF-B407-06E3F698597B}"/>
              </a:ext>
            </a:extLst>
          </p:cNvPr>
          <p:cNvSpPr>
            <a:spLocks noGrp="1"/>
          </p:cNvSpPr>
          <p:nvPr>
            <p:ph type="sldNum" sz="quarter" idx="12"/>
          </p:nvPr>
        </p:nvSpPr>
        <p:spPr/>
        <p:txBody>
          <a:bodyPr/>
          <a:lstStyle/>
          <a:p>
            <a:fld id="{1CEABFFF-5FBA-4105-9B1D-4C9E2E37F80C}" type="slidenum">
              <a:rPr lang="en-GB" smtClean="0"/>
              <a:t>‹#›</a:t>
            </a:fld>
            <a:endParaRPr lang="en-GB"/>
          </a:p>
        </p:txBody>
      </p:sp>
    </p:spTree>
    <p:extLst>
      <p:ext uri="{BB962C8B-B14F-4D97-AF65-F5344CB8AC3E}">
        <p14:creationId xmlns:p14="http://schemas.microsoft.com/office/powerpoint/2010/main" val="36774013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D4F33F07-1E54-4B3E-9BB9-FF91776D4B1F}"/>
              </a:ext>
            </a:extLst>
          </p:cNvPr>
          <p:cNvSpPr>
            <a:spLocks noGrp="1"/>
          </p:cNvSpPr>
          <p:nvPr>
            <p:ph type="dt" sz="half" idx="10"/>
          </p:nvPr>
        </p:nvSpPr>
        <p:spPr/>
        <p:txBody>
          <a:bodyPr/>
          <a:lstStyle/>
          <a:p>
            <a:fld id="{437EA5E3-8178-4B94-B8E5-338647811711}" type="datetimeFigureOut">
              <a:rPr lang="en-GB" smtClean="0"/>
              <a:t>04/03/2021</a:t>
            </a:fld>
            <a:endParaRPr lang="en-GB"/>
          </a:p>
        </p:txBody>
      </p:sp>
      <p:sp>
        <p:nvSpPr>
          <p:cNvPr id="3" name="Footer Placeholder 2">
            <a:extLst>
              <a:ext uri="{FF2B5EF4-FFF2-40B4-BE49-F238E27FC236}">
                <a16:creationId xmlns:a16="http://schemas.microsoft.com/office/drawing/2014/main" xmlns="" id="{7047CCC5-A02F-43E4-A6BB-A1462585700D}"/>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xmlns="" id="{64381C9D-5D2E-47A6-AF8A-4BA2761A547D}"/>
              </a:ext>
            </a:extLst>
          </p:cNvPr>
          <p:cNvSpPr>
            <a:spLocks noGrp="1"/>
          </p:cNvSpPr>
          <p:nvPr>
            <p:ph type="sldNum" sz="quarter" idx="12"/>
          </p:nvPr>
        </p:nvSpPr>
        <p:spPr/>
        <p:txBody>
          <a:bodyPr/>
          <a:lstStyle/>
          <a:p>
            <a:fld id="{1CEABFFF-5FBA-4105-9B1D-4C9E2E37F80C}" type="slidenum">
              <a:rPr lang="en-GB" smtClean="0"/>
              <a:t>‹#›</a:t>
            </a:fld>
            <a:endParaRPr lang="en-GB"/>
          </a:p>
        </p:txBody>
      </p:sp>
    </p:spTree>
    <p:extLst>
      <p:ext uri="{BB962C8B-B14F-4D97-AF65-F5344CB8AC3E}">
        <p14:creationId xmlns:p14="http://schemas.microsoft.com/office/powerpoint/2010/main" val="27792689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E6D5A7E-0882-41BC-89EA-9BE79DDAAE3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xmlns="" id="{7065FF8D-63DB-4A69-81D7-F497D5A7D57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xmlns="" id="{184BFAE7-6BBC-40DC-9E81-8C4E705F6E1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483C2656-FD2C-48A0-B260-6E37A3F50B8C}"/>
              </a:ext>
            </a:extLst>
          </p:cNvPr>
          <p:cNvSpPr>
            <a:spLocks noGrp="1"/>
          </p:cNvSpPr>
          <p:nvPr>
            <p:ph type="dt" sz="half" idx="10"/>
          </p:nvPr>
        </p:nvSpPr>
        <p:spPr/>
        <p:txBody>
          <a:bodyPr/>
          <a:lstStyle/>
          <a:p>
            <a:fld id="{437EA5E3-8178-4B94-B8E5-338647811711}" type="datetimeFigureOut">
              <a:rPr lang="en-GB" smtClean="0"/>
              <a:t>04/03/2021</a:t>
            </a:fld>
            <a:endParaRPr lang="en-GB"/>
          </a:p>
        </p:txBody>
      </p:sp>
      <p:sp>
        <p:nvSpPr>
          <p:cNvPr id="6" name="Footer Placeholder 5">
            <a:extLst>
              <a:ext uri="{FF2B5EF4-FFF2-40B4-BE49-F238E27FC236}">
                <a16:creationId xmlns:a16="http://schemas.microsoft.com/office/drawing/2014/main" xmlns="" id="{F813B38A-E387-415C-A553-9A167951AB7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xmlns="" id="{294B2F44-6080-4474-89D2-B7ABFE418835}"/>
              </a:ext>
            </a:extLst>
          </p:cNvPr>
          <p:cNvSpPr>
            <a:spLocks noGrp="1"/>
          </p:cNvSpPr>
          <p:nvPr>
            <p:ph type="sldNum" sz="quarter" idx="12"/>
          </p:nvPr>
        </p:nvSpPr>
        <p:spPr/>
        <p:txBody>
          <a:bodyPr/>
          <a:lstStyle/>
          <a:p>
            <a:fld id="{1CEABFFF-5FBA-4105-9B1D-4C9E2E37F80C}" type="slidenum">
              <a:rPr lang="en-GB" smtClean="0"/>
              <a:t>‹#›</a:t>
            </a:fld>
            <a:endParaRPr lang="en-GB"/>
          </a:p>
        </p:txBody>
      </p:sp>
    </p:spTree>
    <p:extLst>
      <p:ext uri="{BB962C8B-B14F-4D97-AF65-F5344CB8AC3E}">
        <p14:creationId xmlns:p14="http://schemas.microsoft.com/office/powerpoint/2010/main" val="1812163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38A7A7C-9691-4421-9BD7-8396F156931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xmlns="" id="{D4156D07-3176-4560-BD25-3F07BA05207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xmlns="" id="{C93BE350-A19A-40F1-B5AD-1BDC007583B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BDA9701B-6FA8-4D24-9306-4B8912F2858D}"/>
              </a:ext>
            </a:extLst>
          </p:cNvPr>
          <p:cNvSpPr>
            <a:spLocks noGrp="1"/>
          </p:cNvSpPr>
          <p:nvPr>
            <p:ph type="dt" sz="half" idx="10"/>
          </p:nvPr>
        </p:nvSpPr>
        <p:spPr/>
        <p:txBody>
          <a:bodyPr/>
          <a:lstStyle/>
          <a:p>
            <a:fld id="{437EA5E3-8178-4B94-B8E5-338647811711}" type="datetimeFigureOut">
              <a:rPr lang="en-GB" smtClean="0"/>
              <a:t>04/03/2021</a:t>
            </a:fld>
            <a:endParaRPr lang="en-GB"/>
          </a:p>
        </p:txBody>
      </p:sp>
      <p:sp>
        <p:nvSpPr>
          <p:cNvPr id="6" name="Footer Placeholder 5">
            <a:extLst>
              <a:ext uri="{FF2B5EF4-FFF2-40B4-BE49-F238E27FC236}">
                <a16:creationId xmlns:a16="http://schemas.microsoft.com/office/drawing/2014/main" xmlns="" id="{FB0498AC-BAA1-412D-B818-C0F37B0F448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xmlns="" id="{C5B65027-0D5C-4AC3-A9A2-4E08A4C0A6C1}"/>
              </a:ext>
            </a:extLst>
          </p:cNvPr>
          <p:cNvSpPr>
            <a:spLocks noGrp="1"/>
          </p:cNvSpPr>
          <p:nvPr>
            <p:ph type="sldNum" sz="quarter" idx="12"/>
          </p:nvPr>
        </p:nvSpPr>
        <p:spPr/>
        <p:txBody>
          <a:bodyPr/>
          <a:lstStyle/>
          <a:p>
            <a:fld id="{1CEABFFF-5FBA-4105-9B1D-4C9E2E37F80C}" type="slidenum">
              <a:rPr lang="en-GB" smtClean="0"/>
              <a:t>‹#›</a:t>
            </a:fld>
            <a:endParaRPr lang="en-GB"/>
          </a:p>
        </p:txBody>
      </p:sp>
    </p:spTree>
    <p:extLst>
      <p:ext uri="{BB962C8B-B14F-4D97-AF65-F5344CB8AC3E}">
        <p14:creationId xmlns:p14="http://schemas.microsoft.com/office/powerpoint/2010/main" val="33099014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53AC3BF3-5678-470E-8924-6A553078655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xmlns="" id="{9C060466-D952-426B-BA64-4FD4E3A8C6D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xmlns="" id="{1E85A389-E955-46B2-91AB-DADBB6D3BCE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37EA5E3-8178-4B94-B8E5-338647811711}" type="datetimeFigureOut">
              <a:rPr lang="en-GB" smtClean="0"/>
              <a:t>04/03/2021</a:t>
            </a:fld>
            <a:endParaRPr lang="en-GB"/>
          </a:p>
        </p:txBody>
      </p:sp>
      <p:sp>
        <p:nvSpPr>
          <p:cNvPr id="5" name="Footer Placeholder 4">
            <a:extLst>
              <a:ext uri="{FF2B5EF4-FFF2-40B4-BE49-F238E27FC236}">
                <a16:creationId xmlns:a16="http://schemas.microsoft.com/office/drawing/2014/main" xmlns="" id="{5D7CF595-A7E6-40C2-8059-8F9A9AB1192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xmlns="" id="{CFAA9820-C5CD-431E-A595-80A493B0692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CEABFFF-5FBA-4105-9B1D-4C9E2E37F80C}" type="slidenum">
              <a:rPr lang="en-GB" smtClean="0"/>
              <a:t>‹#›</a:t>
            </a:fld>
            <a:endParaRPr lang="en-GB"/>
          </a:p>
        </p:txBody>
      </p:sp>
    </p:spTree>
    <p:extLst>
      <p:ext uri="{BB962C8B-B14F-4D97-AF65-F5344CB8AC3E}">
        <p14:creationId xmlns:p14="http://schemas.microsoft.com/office/powerpoint/2010/main" val="31399200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1.pn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1.pn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12.png"/><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13.png"/><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14.png"/><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15.png"/><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16.png"/><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17.png"/><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1.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1.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1.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1.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1.png"/></Relationships>
</file>

<file path=ppt/slides/_rels/slide6.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slideLayout" Target="../slideLayouts/slideLayout2.xml"/><Relationship Id="rId7" Type="http://schemas.openxmlformats.org/officeDocument/2006/relationships/diagramColors" Target="../diagrams/colors1.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1.png"/></Relationships>
</file>

<file path=ppt/slides/_rels/slide7.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slideLayout" Target="../slideLayouts/slideLayout2.xml"/><Relationship Id="rId7" Type="http://schemas.openxmlformats.org/officeDocument/2006/relationships/diagramColors" Target="../diagrams/colors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 Id="rId9"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8.png"/><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1.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6">
            <a:extLst>
              <a:ext uri="{FF2B5EF4-FFF2-40B4-BE49-F238E27FC236}">
                <a16:creationId xmlns:a16="http://schemas.microsoft.com/office/drawing/2014/main" xmlns="" id="{25168E7B-6D42-4B3A-B7A1-17D4C49EC90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838200" y="0"/>
            <a:ext cx="10910292" cy="6858000"/>
          </a:xfrm>
          <a:prstGeom prst="rect">
            <a:avLst/>
          </a:prstGeom>
          <a:gradFill>
            <a:gsLst>
              <a:gs pos="0">
                <a:schemeClr val="accent2"/>
              </a:gs>
              <a:gs pos="25000">
                <a:schemeClr val="accent2"/>
              </a:gs>
              <a:gs pos="94000">
                <a:schemeClr val="accent1"/>
              </a:gs>
              <a:gs pos="100000">
                <a:schemeClr val="accent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F5213A9B-314A-4B45-9CCF-54D0ACC2CE63}"/>
              </a:ext>
            </a:extLst>
          </p:cNvPr>
          <p:cNvSpPr>
            <a:spLocks noGrp="1"/>
          </p:cNvSpPr>
          <p:nvPr>
            <p:ph type="ctrTitle"/>
          </p:nvPr>
        </p:nvSpPr>
        <p:spPr>
          <a:xfrm>
            <a:off x="2726432" y="3853091"/>
            <a:ext cx="6739136" cy="1358550"/>
          </a:xfrm>
        </p:spPr>
        <p:txBody>
          <a:bodyPr anchor="b">
            <a:normAutofit fontScale="90000"/>
          </a:bodyPr>
          <a:lstStyle/>
          <a:p>
            <a:r>
              <a:rPr lang="en-GB" b="1">
                <a:solidFill>
                  <a:srgbClr val="FFFFFF"/>
                </a:solidFill>
                <a:cs typeface="Calibri Light"/>
              </a:rPr>
              <a:t>How to develop and use a </a:t>
            </a:r>
            <a:r>
              <a:rPr lang="en-GB" b="1">
                <a:cs typeface="Calibri Light"/>
              </a:rPr>
              <a:t/>
            </a:r>
            <a:br>
              <a:rPr lang="en-GB" b="1">
                <a:cs typeface="Calibri Light"/>
              </a:rPr>
            </a:br>
            <a:r>
              <a:rPr lang="en-GB" b="1">
                <a:solidFill>
                  <a:srgbClr val="FFFFFF"/>
                </a:solidFill>
                <a:cs typeface="Calibri Light"/>
              </a:rPr>
              <a:t>My Support Plan</a:t>
            </a:r>
            <a:r>
              <a:rPr lang="en-GB">
                <a:cs typeface="Calibri Light"/>
              </a:rPr>
              <a:t/>
            </a:r>
            <a:br>
              <a:rPr lang="en-GB">
                <a:cs typeface="Calibri Light"/>
              </a:rPr>
            </a:br>
            <a:r>
              <a:rPr lang="en-GB" sz="6600">
                <a:cs typeface="Calibri Light"/>
              </a:rPr>
              <a:t/>
            </a:r>
            <a:br>
              <a:rPr lang="en-GB" sz="6600">
                <a:cs typeface="Calibri Light"/>
              </a:rPr>
            </a:br>
            <a:r>
              <a:rPr lang="en-GB" sz="3100" b="1">
                <a:solidFill>
                  <a:schemeClr val="bg1"/>
                </a:solidFill>
                <a:cs typeface="Calibri Light"/>
              </a:rPr>
              <a:t>Jennifer Firth &amp; Nicola Shaw</a:t>
            </a:r>
            <a:r>
              <a:rPr lang="en-GB" sz="3100" b="1">
                <a:cs typeface="Calibri Light"/>
              </a:rPr>
              <a:t/>
            </a:r>
            <a:br>
              <a:rPr lang="en-GB" sz="3100" b="1">
                <a:cs typeface="Calibri Light"/>
              </a:rPr>
            </a:br>
            <a:r>
              <a:rPr lang="en-GB" sz="3100" b="1">
                <a:solidFill>
                  <a:schemeClr val="bg1"/>
                </a:solidFill>
                <a:cs typeface="Calibri Light"/>
              </a:rPr>
              <a:t> </a:t>
            </a:r>
            <a:r>
              <a:rPr lang="en-GB" sz="3100" b="1">
                <a:solidFill>
                  <a:schemeClr val="bg1"/>
                </a:solidFill>
                <a:ea typeface="+mj-lt"/>
                <a:cs typeface="+mj-lt"/>
              </a:rPr>
              <a:t>Early Years Area SENDCO's </a:t>
            </a:r>
            <a:endParaRPr lang="en-GB" sz="3100" b="1">
              <a:solidFill>
                <a:schemeClr val="bg1"/>
              </a:solidFill>
              <a:cs typeface="Calibri Light"/>
            </a:endParaRPr>
          </a:p>
          <a:p>
            <a:r>
              <a:rPr lang="en-GB" sz="3100" b="1">
                <a:solidFill>
                  <a:schemeClr val="bg1"/>
                </a:solidFill>
                <a:ea typeface="+mj-lt"/>
                <a:cs typeface="+mj-lt"/>
              </a:rPr>
              <a:t>Kirklees Early Years SEN Support (EYSEN) </a:t>
            </a:r>
            <a:endParaRPr lang="en-GB" sz="3100" b="1">
              <a:solidFill>
                <a:schemeClr val="bg1"/>
              </a:solidFill>
              <a:cs typeface="Calibri Light"/>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414877143"/>
      </p:ext>
    </p:extLst>
  </p:cSld>
  <p:clrMapOvr>
    <a:masterClrMapping/>
  </p:clrMapOvr>
  <mc:AlternateContent xmlns:mc="http://schemas.openxmlformats.org/markup-compatibility/2006" xmlns:p14="http://schemas.microsoft.com/office/powerpoint/2010/main">
    <mc:Choice Requires="p14">
      <p:transition spd="slow" p14:dur="2000" advTm="14900"/>
    </mc:Choice>
    <mc:Fallback xmlns="">
      <p:transition spd="slow" advTm="149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xmlns="" id="{4038CB10-1F5C-4D54-9DF7-12586DE5B00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27546" y="321732"/>
            <a:ext cx="7058307" cy="1964266"/>
          </a:xfrm>
          <a:prstGeom prst="rect">
            <a:avLst/>
          </a:prstGeom>
          <a:solidFill>
            <a:schemeClr val="accent5">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xmlns="" id="{901ECAC0-07A4-4F91-9472-11F4307929F8}"/>
              </a:ext>
            </a:extLst>
          </p:cNvPr>
          <p:cNvSpPr>
            <a:spLocks noGrp="1"/>
          </p:cNvSpPr>
          <p:nvPr>
            <p:ph type="title"/>
          </p:nvPr>
        </p:nvSpPr>
        <p:spPr>
          <a:xfrm>
            <a:off x="524256" y="491260"/>
            <a:ext cx="6594189" cy="1625210"/>
          </a:xfrm>
          <a:solidFill>
            <a:srgbClr val="ED7D31"/>
          </a:solidFill>
        </p:spPr>
        <p:txBody>
          <a:bodyPr>
            <a:normAutofit/>
          </a:bodyPr>
          <a:lstStyle/>
          <a:p>
            <a:pPr algn="ctr"/>
            <a:r>
              <a:rPr lang="en-US" sz="3700" b="1">
                <a:ea typeface="+mj-lt"/>
                <a:cs typeface="+mj-lt"/>
              </a:rPr>
              <a:t/>
            </a:r>
            <a:br>
              <a:rPr lang="en-US" sz="3700" b="1">
                <a:ea typeface="+mj-lt"/>
                <a:cs typeface="+mj-lt"/>
              </a:rPr>
            </a:br>
            <a:r>
              <a:rPr lang="en-US" sz="3700" b="1">
                <a:solidFill>
                  <a:srgbClr val="FFFFFF"/>
                </a:solidFill>
                <a:ea typeface="+mj-lt"/>
                <a:cs typeface="+mj-lt"/>
              </a:rPr>
              <a:t>Section 3 &amp; 4– My Health and Social Care Needs</a:t>
            </a:r>
            <a:endParaRPr lang="en-US" sz="3700">
              <a:ea typeface="+mj-lt"/>
              <a:cs typeface="+mj-lt"/>
            </a:endParaRPr>
          </a:p>
          <a:p>
            <a:pPr algn="ctr"/>
            <a:endParaRPr lang="en-US" sz="3700" b="1">
              <a:ea typeface="+mj-lt"/>
              <a:cs typeface="+mj-lt"/>
            </a:endParaRPr>
          </a:p>
        </p:txBody>
      </p:sp>
      <p:sp>
        <p:nvSpPr>
          <p:cNvPr id="17" name="Rectangle 16">
            <a:extLst>
              <a:ext uri="{FF2B5EF4-FFF2-40B4-BE49-F238E27FC236}">
                <a16:creationId xmlns:a16="http://schemas.microsoft.com/office/drawing/2014/main" xmlns="" id="{73ED6512-6858-4552-B699-9A97FE9A4EA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556975" y="321732"/>
            <a:ext cx="431329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xmlns="" id="{8A99B6BA-B00F-41F1-AECF-177D2A74C9DD}"/>
              </a:ext>
            </a:extLst>
          </p:cNvPr>
          <p:cNvSpPr>
            <a:spLocks noGrp="1"/>
          </p:cNvSpPr>
          <p:nvPr>
            <p:ph idx="1"/>
          </p:nvPr>
        </p:nvSpPr>
        <p:spPr>
          <a:xfrm>
            <a:off x="7862906" y="488553"/>
            <a:ext cx="3845152" cy="5807051"/>
          </a:xfrm>
        </p:spPr>
        <p:style>
          <a:lnRef idx="2">
            <a:schemeClr val="accent2">
              <a:shade val="50000"/>
            </a:schemeClr>
          </a:lnRef>
          <a:fillRef idx="1">
            <a:schemeClr val="accent2"/>
          </a:fillRef>
          <a:effectRef idx="0">
            <a:schemeClr val="accent2"/>
          </a:effectRef>
          <a:fontRef idx="minor">
            <a:schemeClr val="lt1"/>
          </a:fontRef>
        </p:style>
        <p:txBody>
          <a:bodyPr vert="horz" lIns="91440" tIns="45720" rIns="91440" bIns="45720" rtlCol="0" anchor="ctr">
            <a:normAutofit/>
          </a:bodyPr>
          <a:lstStyle/>
          <a:p>
            <a:pPr>
              <a:buNone/>
            </a:pPr>
            <a:endParaRPr lang="en-GB" sz="1600">
              <a:latin typeface="Calibri"/>
              <a:cs typeface="Calibri"/>
            </a:endParaRPr>
          </a:p>
          <a:p>
            <a:pPr>
              <a:buNone/>
            </a:pPr>
            <a:endParaRPr lang="en-GB" sz="1600">
              <a:latin typeface="Calibri"/>
              <a:cs typeface="Calibri"/>
            </a:endParaRPr>
          </a:p>
          <a:p>
            <a:pPr algn="ctr">
              <a:buNone/>
            </a:pPr>
            <a:r>
              <a:rPr lang="en-GB" sz="1600" b="1">
                <a:latin typeface="Calibri"/>
                <a:cs typeface="Calibri"/>
              </a:rPr>
              <a:t>Sometimes a child or young person has health needs that relate to their SEN or social care needs that relate to their SEN and as such have an impact on their learning progress. This is where a collaborative approach across services is particularly important .</a:t>
            </a:r>
            <a:endParaRPr lang="en-US" sz="1600" b="1">
              <a:ea typeface="+mn-lt"/>
              <a:cs typeface="+mn-lt"/>
            </a:endParaRPr>
          </a:p>
          <a:p>
            <a:pPr algn="ctr">
              <a:buNone/>
            </a:pPr>
            <a:endParaRPr lang="en-GB" sz="1600" b="1">
              <a:solidFill>
                <a:srgbClr val="FFFFFF"/>
              </a:solidFill>
              <a:latin typeface="Calibri"/>
              <a:cs typeface="Calibri"/>
            </a:endParaRPr>
          </a:p>
          <a:p>
            <a:pPr marL="0" indent="0" algn="ctr">
              <a:lnSpc>
                <a:spcPct val="100000"/>
              </a:lnSpc>
              <a:spcBef>
                <a:spcPts val="0"/>
              </a:spcBef>
              <a:buNone/>
            </a:pPr>
            <a:r>
              <a:rPr lang="en-GB" sz="1600" b="1" u="sng">
                <a:latin typeface="Calibri"/>
                <a:cs typeface="Calibri"/>
              </a:rPr>
              <a:t>Sharing outcomes across Education, Health and Social Care</a:t>
            </a:r>
            <a:endParaRPr lang="en-US" sz="1600">
              <a:ea typeface="+mn-lt"/>
              <a:cs typeface="+mn-lt"/>
            </a:endParaRPr>
          </a:p>
          <a:p>
            <a:pPr marL="0" indent="0" algn="ctr">
              <a:lnSpc>
                <a:spcPct val="100000"/>
              </a:lnSpc>
              <a:spcBef>
                <a:spcPts val="0"/>
              </a:spcBef>
              <a:buNone/>
            </a:pPr>
            <a:endParaRPr lang="en-US" sz="1600">
              <a:ea typeface="+mn-lt"/>
              <a:cs typeface="+mn-lt"/>
            </a:endParaRPr>
          </a:p>
          <a:p>
            <a:pPr marL="0" indent="0" algn="ctr">
              <a:lnSpc>
                <a:spcPct val="100000"/>
              </a:lnSpc>
              <a:spcBef>
                <a:spcPts val="0"/>
              </a:spcBef>
              <a:buNone/>
            </a:pPr>
            <a:r>
              <a:rPr lang="en-GB" sz="1600">
                <a:latin typeface="Calibri"/>
                <a:cs typeface="Calibri"/>
              </a:rPr>
              <a:t>In order to make a positive difference towards aspirations and life outcomes, outcomes will need to be</a:t>
            </a:r>
            <a:r>
              <a:rPr lang="en-GB" sz="1600" b="1">
                <a:latin typeface="Calibri"/>
                <a:cs typeface="Calibri"/>
              </a:rPr>
              <a:t> holistic</a:t>
            </a:r>
            <a:r>
              <a:rPr lang="en-GB" sz="1600">
                <a:latin typeface="Calibri"/>
                <a:cs typeface="Calibri"/>
              </a:rPr>
              <a:t> i.e., where appropriate they will need to be shared between education, health and social care. Therefore, it is important to be collaborative when setting outcomes.</a:t>
            </a:r>
            <a:endParaRPr lang="en-US" sz="1600">
              <a:ea typeface="+mn-lt"/>
              <a:cs typeface="+mn-lt"/>
            </a:endParaRPr>
          </a:p>
          <a:p>
            <a:pPr marL="0" indent="0" algn="ctr">
              <a:lnSpc>
                <a:spcPct val="100000"/>
              </a:lnSpc>
              <a:spcBef>
                <a:spcPts val="0"/>
              </a:spcBef>
              <a:buNone/>
            </a:pPr>
            <a:endParaRPr lang="en-US" sz="1600">
              <a:ea typeface="+mn-lt"/>
              <a:cs typeface="+mn-lt"/>
            </a:endParaRPr>
          </a:p>
          <a:p>
            <a:pPr marL="0" indent="0">
              <a:lnSpc>
                <a:spcPct val="100000"/>
              </a:lnSpc>
              <a:spcBef>
                <a:spcPts val="0"/>
              </a:spcBef>
              <a:buNone/>
            </a:pPr>
            <a:endParaRPr lang="en-GB" sz="1600">
              <a:solidFill>
                <a:srgbClr val="FFFFFF"/>
              </a:solidFill>
              <a:latin typeface="Calibri"/>
              <a:cs typeface="Calibri"/>
            </a:endParaRPr>
          </a:p>
          <a:p>
            <a:pPr marL="0" indent="0">
              <a:buNone/>
            </a:pPr>
            <a:endParaRPr lang="en-US" sz="2000" b="1" i="1">
              <a:solidFill>
                <a:srgbClr val="FFFFFF"/>
              </a:solidFill>
              <a:latin typeface="Arial"/>
              <a:cs typeface="Arial"/>
            </a:endParaRPr>
          </a:p>
        </p:txBody>
      </p:sp>
      <p:pic>
        <p:nvPicPr>
          <p:cNvPr id="4" name="Audio 3">
            <a:hlinkClick r:id="" action="ppaction://media"/>
            <a:extLst>
              <a:ext uri="{FF2B5EF4-FFF2-40B4-BE49-F238E27FC236}">
                <a16:creationId xmlns:a16="http://schemas.microsoft.com/office/drawing/2014/main" xmlns="" id="{57A2F6D6-9B97-407B-8F49-643F4C26DDF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pic>
        <p:nvPicPr>
          <p:cNvPr id="9" name="Picture 8">
            <a:extLst>
              <a:ext uri="{FF2B5EF4-FFF2-40B4-BE49-F238E27FC236}">
                <a16:creationId xmlns:a16="http://schemas.microsoft.com/office/drawing/2014/main" xmlns="" id="{EFB150D0-9EBA-4887-8C80-D65EEA018FB9}"/>
              </a:ext>
            </a:extLst>
          </p:cNvPr>
          <p:cNvPicPr>
            <a:picLocks noChangeAspect="1"/>
          </p:cNvPicPr>
          <p:nvPr/>
        </p:nvPicPr>
        <p:blipFill>
          <a:blip r:embed="rId5"/>
          <a:stretch>
            <a:fillRect/>
          </a:stretch>
        </p:blipFill>
        <p:spPr>
          <a:xfrm>
            <a:off x="1551895" y="2265031"/>
            <a:ext cx="4544105" cy="2233398"/>
          </a:xfrm>
          <a:prstGeom prst="rect">
            <a:avLst/>
          </a:prstGeom>
        </p:spPr>
      </p:pic>
      <p:pic>
        <p:nvPicPr>
          <p:cNvPr id="11" name="Picture 10">
            <a:extLst>
              <a:ext uri="{FF2B5EF4-FFF2-40B4-BE49-F238E27FC236}">
                <a16:creationId xmlns:a16="http://schemas.microsoft.com/office/drawing/2014/main" xmlns="" id="{EA95234A-9BA4-4CA1-8875-44342F9BDB44}"/>
              </a:ext>
            </a:extLst>
          </p:cNvPr>
          <p:cNvPicPr>
            <a:picLocks noChangeAspect="1"/>
          </p:cNvPicPr>
          <p:nvPr/>
        </p:nvPicPr>
        <p:blipFill>
          <a:blip r:embed="rId6"/>
          <a:stretch>
            <a:fillRect/>
          </a:stretch>
        </p:blipFill>
        <p:spPr>
          <a:xfrm>
            <a:off x="1551895" y="4572003"/>
            <a:ext cx="4544105" cy="2118717"/>
          </a:xfrm>
          <a:prstGeom prst="rect">
            <a:avLst/>
          </a:prstGeom>
        </p:spPr>
      </p:pic>
    </p:spTree>
    <p:extLst>
      <p:ext uri="{BB962C8B-B14F-4D97-AF65-F5344CB8AC3E}">
        <p14:creationId xmlns:p14="http://schemas.microsoft.com/office/powerpoint/2010/main" val="1757382087"/>
      </p:ext>
    </p:extLst>
  </p:cSld>
  <p:clrMapOvr>
    <a:masterClrMapping/>
  </p:clrMapOvr>
  <mc:AlternateContent xmlns:mc="http://schemas.openxmlformats.org/markup-compatibility/2006" xmlns:p14="http://schemas.microsoft.com/office/powerpoint/2010/main">
    <mc:Choice Requires="p14">
      <p:transition spd="slow" p14:dur="2000" advTm="25456"/>
    </mc:Choice>
    <mc:Fallback xmlns="">
      <p:transition spd="slow" advTm="254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4351DFE5-F63D-4BE0-BDA9-E3EB88F01AA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55601" y="0"/>
            <a:ext cx="11480494" cy="2753936"/>
          </a:xfrm>
          <a:prstGeom prst="rect">
            <a:avLst/>
          </a:prstGeom>
          <a:gradFill>
            <a:gsLst>
              <a:gs pos="0">
                <a:schemeClr val="accent2"/>
              </a:gs>
              <a:gs pos="25000">
                <a:schemeClr val="accent2"/>
              </a:gs>
              <a:gs pos="94000">
                <a:schemeClr val="accent1"/>
              </a:gs>
              <a:gs pos="100000">
                <a:schemeClr val="accent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xmlns="" id="{3AA16612-ACD2-4A16-8F2B-4514FD6BF28F}"/>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xmlns="" id="{19A61997-E253-42A3-BA68-D729452DD493}"/>
              </a:ext>
            </a:extLst>
          </p:cNvPr>
          <p:cNvSpPr>
            <a:spLocks noGrp="1"/>
          </p:cNvSpPr>
          <p:nvPr>
            <p:ph type="title"/>
          </p:nvPr>
        </p:nvSpPr>
        <p:spPr>
          <a:xfrm>
            <a:off x="1179226" y="826680"/>
            <a:ext cx="9833548" cy="1325563"/>
          </a:xfrm>
        </p:spPr>
        <p:txBody>
          <a:bodyPr>
            <a:normAutofit fontScale="90000"/>
          </a:bodyPr>
          <a:lstStyle/>
          <a:p>
            <a:pPr algn="ctr"/>
            <a:r>
              <a:rPr lang="en-US" sz="6600" b="1">
                <a:solidFill>
                  <a:srgbClr val="FFFFFF"/>
                </a:solidFill>
                <a:cs typeface="Calibri Light"/>
              </a:rPr>
              <a:t>Targeting setting – Outcomes</a:t>
            </a:r>
            <a:r>
              <a:rPr lang="en-US" sz="4000">
                <a:solidFill>
                  <a:srgbClr val="FFFFFF"/>
                </a:solidFill>
                <a:cs typeface="Calibri Light"/>
              </a:rPr>
              <a:t> </a:t>
            </a:r>
            <a:endParaRPr lang="en-US" sz="4000">
              <a:solidFill>
                <a:srgbClr val="FFFFFF"/>
              </a:solidFill>
            </a:endParaRPr>
          </a:p>
        </p:txBody>
      </p:sp>
      <p:sp>
        <p:nvSpPr>
          <p:cNvPr id="3" name="Content Placeholder 2">
            <a:extLst>
              <a:ext uri="{FF2B5EF4-FFF2-40B4-BE49-F238E27FC236}">
                <a16:creationId xmlns:a16="http://schemas.microsoft.com/office/drawing/2014/main" xmlns="" id="{EC7AC3BA-32FE-43F7-9301-816870E21DCA}"/>
              </a:ext>
            </a:extLst>
          </p:cNvPr>
          <p:cNvSpPr>
            <a:spLocks noGrp="1"/>
          </p:cNvSpPr>
          <p:nvPr>
            <p:ph idx="1"/>
          </p:nvPr>
        </p:nvSpPr>
        <p:spPr>
          <a:xfrm>
            <a:off x="862925" y="2532254"/>
            <a:ext cx="10768075" cy="4181377"/>
          </a:xfrm>
        </p:spPr>
        <p:txBody>
          <a:bodyPr vert="horz" lIns="91440" tIns="45720" rIns="91440" bIns="45720" rtlCol="0" anchor="t">
            <a:noAutofit/>
          </a:bodyPr>
          <a:lstStyle/>
          <a:p>
            <a:pPr marL="0" indent="0">
              <a:buNone/>
            </a:pPr>
            <a:endParaRPr lang="en-US" sz="1000">
              <a:solidFill>
                <a:srgbClr val="000000"/>
              </a:solidFill>
              <a:cs typeface="Calibri"/>
            </a:endParaRPr>
          </a:p>
          <a:p>
            <a:pPr marL="0" indent="0">
              <a:buNone/>
            </a:pPr>
            <a:r>
              <a:rPr lang="en-US" sz="2000" b="1">
                <a:solidFill>
                  <a:srgbClr val="000000"/>
                </a:solidFill>
                <a:ea typeface="+mn-lt"/>
                <a:cs typeface="+mn-lt"/>
              </a:rPr>
              <a:t>The Code of Practice 2014 says - </a:t>
            </a:r>
          </a:p>
          <a:p>
            <a:r>
              <a:rPr lang="en-US" sz="2000">
                <a:solidFill>
                  <a:srgbClr val="000000"/>
                </a:solidFill>
                <a:ea typeface="+mn-lt"/>
                <a:cs typeface="+mn-lt"/>
              </a:rPr>
              <a:t>9.66 ‘An outcome can be defined as the benefit or difference made to an individual as a result of an intervention. It should be </a:t>
            </a:r>
            <a:r>
              <a:rPr lang="en-US" sz="2000" b="1">
                <a:solidFill>
                  <a:srgbClr val="000000"/>
                </a:solidFill>
                <a:ea typeface="+mn-lt"/>
                <a:cs typeface="+mn-lt"/>
              </a:rPr>
              <a:t>personal </a:t>
            </a:r>
            <a:r>
              <a:rPr lang="en-US" sz="2000">
                <a:solidFill>
                  <a:srgbClr val="000000"/>
                </a:solidFill>
                <a:ea typeface="+mn-lt"/>
                <a:cs typeface="+mn-lt"/>
              </a:rPr>
              <a:t>and </a:t>
            </a:r>
            <a:r>
              <a:rPr lang="en-US" sz="2000" b="1">
                <a:solidFill>
                  <a:srgbClr val="000000"/>
                </a:solidFill>
                <a:ea typeface="+mn-lt"/>
                <a:cs typeface="+mn-lt"/>
              </a:rPr>
              <a:t>not expressed from a service perspective</a:t>
            </a:r>
            <a:r>
              <a:rPr lang="en-US" sz="2000">
                <a:solidFill>
                  <a:srgbClr val="000000"/>
                </a:solidFill>
                <a:ea typeface="+mn-lt"/>
                <a:cs typeface="+mn-lt"/>
              </a:rPr>
              <a:t>; it should be something that those involved have</a:t>
            </a:r>
            <a:r>
              <a:rPr lang="en-US" sz="2000" b="1">
                <a:solidFill>
                  <a:srgbClr val="000000"/>
                </a:solidFill>
                <a:ea typeface="+mn-lt"/>
                <a:cs typeface="+mn-lt"/>
              </a:rPr>
              <a:t> </a:t>
            </a:r>
            <a:r>
              <a:rPr lang="en-US" sz="2000">
                <a:solidFill>
                  <a:srgbClr val="000000"/>
                </a:solidFill>
                <a:ea typeface="+mn-lt"/>
                <a:cs typeface="+mn-lt"/>
              </a:rPr>
              <a:t>control and </a:t>
            </a:r>
            <a:r>
              <a:rPr lang="en-US" sz="2000" b="1">
                <a:solidFill>
                  <a:srgbClr val="000000"/>
                </a:solidFill>
                <a:ea typeface="+mn-lt"/>
                <a:cs typeface="+mn-lt"/>
              </a:rPr>
              <a:t>influence over</a:t>
            </a:r>
            <a:r>
              <a:rPr lang="en-US" sz="2000">
                <a:solidFill>
                  <a:srgbClr val="000000"/>
                </a:solidFill>
                <a:ea typeface="+mn-lt"/>
                <a:cs typeface="+mn-lt"/>
              </a:rPr>
              <a:t>, and while it does not always have</a:t>
            </a:r>
            <a:r>
              <a:rPr lang="en-US" sz="2000" b="1">
                <a:solidFill>
                  <a:srgbClr val="000000"/>
                </a:solidFill>
                <a:ea typeface="+mn-lt"/>
                <a:cs typeface="+mn-lt"/>
              </a:rPr>
              <a:t> </a:t>
            </a:r>
            <a:r>
              <a:rPr lang="en-US" sz="2000">
                <a:solidFill>
                  <a:srgbClr val="000000"/>
                </a:solidFill>
                <a:ea typeface="+mn-lt"/>
                <a:cs typeface="+mn-lt"/>
              </a:rPr>
              <a:t>to be formal or accredited, it should be specific, measurable,</a:t>
            </a:r>
            <a:r>
              <a:rPr lang="en-US" sz="2000" b="1">
                <a:solidFill>
                  <a:srgbClr val="000000"/>
                </a:solidFill>
                <a:ea typeface="+mn-lt"/>
                <a:cs typeface="+mn-lt"/>
              </a:rPr>
              <a:t> </a:t>
            </a:r>
            <a:r>
              <a:rPr lang="en-US" sz="2000">
                <a:solidFill>
                  <a:srgbClr val="000000"/>
                </a:solidFill>
                <a:ea typeface="+mn-lt"/>
                <a:cs typeface="+mn-lt"/>
              </a:rPr>
              <a:t>achievable, realistic and time bound (</a:t>
            </a:r>
            <a:r>
              <a:rPr lang="en-US" sz="2000" b="1">
                <a:solidFill>
                  <a:srgbClr val="000000"/>
                </a:solidFill>
                <a:ea typeface="+mn-lt"/>
                <a:cs typeface="+mn-lt"/>
              </a:rPr>
              <a:t>SMART)</a:t>
            </a:r>
            <a:r>
              <a:rPr lang="en-US" sz="2000">
                <a:solidFill>
                  <a:srgbClr val="000000"/>
                </a:solidFill>
                <a:ea typeface="+mn-lt"/>
                <a:cs typeface="+mn-lt"/>
              </a:rPr>
              <a:t>’  </a:t>
            </a:r>
            <a:endParaRPr lang="en-US" sz="2000">
              <a:solidFill>
                <a:srgbClr val="000000"/>
              </a:solidFill>
              <a:cs typeface="Calibri"/>
            </a:endParaRPr>
          </a:p>
          <a:p>
            <a:r>
              <a:rPr lang="en-US" sz="2000">
                <a:solidFill>
                  <a:srgbClr val="000000"/>
                </a:solidFill>
                <a:ea typeface="+mn-lt"/>
                <a:cs typeface="+mn-lt"/>
              </a:rPr>
              <a:t>9.68 ‘Outcomes will usually set out what needs to be achieved by the end of a </a:t>
            </a:r>
            <a:r>
              <a:rPr lang="en-US" sz="2000" b="1">
                <a:solidFill>
                  <a:srgbClr val="000000"/>
                </a:solidFill>
                <a:ea typeface="+mn-lt"/>
                <a:cs typeface="+mn-lt"/>
              </a:rPr>
              <a:t>phase or stage </a:t>
            </a:r>
            <a:r>
              <a:rPr lang="en-US" sz="2000">
                <a:solidFill>
                  <a:srgbClr val="000000"/>
                </a:solidFill>
                <a:ea typeface="+mn-lt"/>
                <a:cs typeface="+mn-lt"/>
              </a:rPr>
              <a:t>of education in order to enable the child or young person to progress successfully to the next phase or stage’. </a:t>
            </a:r>
            <a:endParaRPr lang="en-US" sz="2000">
              <a:solidFill>
                <a:srgbClr val="000000"/>
              </a:solidFill>
              <a:cs typeface="Calibri"/>
            </a:endParaRPr>
          </a:p>
        </p:txBody>
      </p:sp>
      <p:pic>
        <p:nvPicPr>
          <p:cNvPr id="4" name="Audio 3">
            <a:hlinkClick r:id="" action="ppaction://media"/>
            <a:extLst>
              <a:ext uri="{FF2B5EF4-FFF2-40B4-BE49-F238E27FC236}">
                <a16:creationId xmlns:a16="http://schemas.microsoft.com/office/drawing/2014/main" xmlns="" id="{F9ECBDAC-EB1C-4BDA-815F-E105B923C32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964938228"/>
      </p:ext>
    </p:extLst>
  </p:cSld>
  <p:clrMapOvr>
    <a:masterClrMapping/>
  </p:clrMapOvr>
  <mc:AlternateContent xmlns:mc="http://schemas.openxmlformats.org/markup-compatibility/2006" xmlns:p14="http://schemas.microsoft.com/office/powerpoint/2010/main">
    <mc:Choice Requires="p14">
      <p:transition spd="slow" p14:dur="2000" advTm="36150"/>
    </mc:Choice>
    <mc:Fallback xmlns="">
      <p:transition spd="slow" advTm="361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4351DFE5-F63D-4BE0-BDA9-E3EB88F01AA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55601" y="0"/>
            <a:ext cx="11480494" cy="2753936"/>
          </a:xfrm>
          <a:prstGeom prst="rect">
            <a:avLst/>
          </a:prstGeom>
          <a:gradFill>
            <a:gsLst>
              <a:gs pos="0">
                <a:schemeClr val="accent2"/>
              </a:gs>
              <a:gs pos="25000">
                <a:schemeClr val="accent2"/>
              </a:gs>
              <a:gs pos="94000">
                <a:schemeClr val="accent1"/>
              </a:gs>
              <a:gs pos="100000">
                <a:schemeClr val="accent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xmlns="" id="{3AA16612-ACD2-4A16-8F2B-4514FD6BF28F}"/>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xmlns="" id="{19A61997-E253-42A3-BA68-D729452DD493}"/>
              </a:ext>
            </a:extLst>
          </p:cNvPr>
          <p:cNvSpPr>
            <a:spLocks noGrp="1"/>
          </p:cNvSpPr>
          <p:nvPr>
            <p:ph type="title"/>
          </p:nvPr>
        </p:nvSpPr>
        <p:spPr>
          <a:xfrm>
            <a:off x="1179226" y="826680"/>
            <a:ext cx="9833548" cy="1325563"/>
          </a:xfrm>
        </p:spPr>
        <p:txBody>
          <a:bodyPr>
            <a:noAutofit/>
          </a:bodyPr>
          <a:lstStyle/>
          <a:p>
            <a:pPr algn="ctr"/>
            <a:r>
              <a:rPr lang="en-US" sz="9600" b="1">
                <a:solidFill>
                  <a:schemeClr val="bg1"/>
                </a:solidFill>
                <a:ea typeface="+mj-lt"/>
                <a:cs typeface="+mj-lt"/>
              </a:rPr>
              <a:t>Remember</a:t>
            </a:r>
            <a:endParaRPr lang="en-US" sz="9600">
              <a:solidFill>
                <a:schemeClr val="bg1"/>
              </a:solidFill>
            </a:endParaRPr>
          </a:p>
        </p:txBody>
      </p:sp>
      <p:sp>
        <p:nvSpPr>
          <p:cNvPr id="3" name="Content Placeholder 2">
            <a:extLst>
              <a:ext uri="{FF2B5EF4-FFF2-40B4-BE49-F238E27FC236}">
                <a16:creationId xmlns:a16="http://schemas.microsoft.com/office/drawing/2014/main" xmlns="" id="{EC7AC3BA-32FE-43F7-9301-816870E21DCA}"/>
              </a:ext>
            </a:extLst>
          </p:cNvPr>
          <p:cNvSpPr>
            <a:spLocks noGrp="1"/>
          </p:cNvSpPr>
          <p:nvPr>
            <p:ph idx="1"/>
          </p:nvPr>
        </p:nvSpPr>
        <p:spPr>
          <a:xfrm>
            <a:off x="715872" y="2411938"/>
            <a:ext cx="10768075" cy="4181377"/>
          </a:xfrm>
        </p:spPr>
        <p:txBody>
          <a:bodyPr vert="horz" lIns="91440" tIns="45720" rIns="91440" bIns="45720" rtlCol="0" anchor="t">
            <a:noAutofit/>
          </a:bodyPr>
          <a:lstStyle/>
          <a:p>
            <a:pPr marL="0" indent="0">
              <a:buNone/>
            </a:pPr>
            <a:endParaRPr lang="en-US" sz="1000">
              <a:solidFill>
                <a:srgbClr val="000000"/>
              </a:solidFill>
              <a:cs typeface="Calibri"/>
            </a:endParaRPr>
          </a:p>
          <a:p>
            <a:pPr>
              <a:buFont typeface="Arial"/>
              <a:buChar char="•"/>
            </a:pPr>
            <a:r>
              <a:rPr lang="en-US">
                <a:ea typeface="+mn-lt"/>
                <a:cs typeface="+mn-lt"/>
              </a:rPr>
              <a:t>All Longterm Outcomes, Steps Towards Outcomes and Short-Term Outcomes must be it </a:t>
            </a:r>
            <a:r>
              <a:rPr lang="en-US" b="1">
                <a:ea typeface="+mn-lt"/>
                <a:cs typeface="+mn-lt"/>
              </a:rPr>
              <a:t>SMART</a:t>
            </a:r>
            <a:endParaRPr lang="en-US">
              <a:ea typeface="+mn-lt"/>
              <a:cs typeface="+mn-lt"/>
            </a:endParaRPr>
          </a:p>
          <a:p>
            <a:pPr>
              <a:buFont typeface="Arial"/>
            </a:pPr>
            <a:endParaRPr lang="en-US">
              <a:ea typeface="+mn-lt"/>
              <a:cs typeface="+mn-lt"/>
            </a:endParaRPr>
          </a:p>
          <a:p>
            <a:pPr>
              <a:buFont typeface="Arial"/>
            </a:pPr>
            <a:r>
              <a:rPr lang="en-US" b="1" u="sng">
                <a:solidFill>
                  <a:srgbClr val="FF0000"/>
                </a:solidFill>
                <a:ea typeface="+mn-lt"/>
                <a:cs typeface="+mn-lt"/>
              </a:rPr>
              <a:t>S</a:t>
            </a:r>
            <a:r>
              <a:rPr lang="en-US">
                <a:solidFill>
                  <a:srgbClr val="FF0000"/>
                </a:solidFill>
                <a:ea typeface="+mn-lt"/>
                <a:cs typeface="+mn-lt"/>
              </a:rPr>
              <a:t>pecific</a:t>
            </a:r>
            <a:r>
              <a:rPr lang="en-US">
                <a:ea typeface="+mn-lt"/>
                <a:cs typeface="+mn-lt"/>
              </a:rPr>
              <a:t>, </a:t>
            </a:r>
            <a:r>
              <a:rPr lang="en-US" b="1" u="sng">
                <a:solidFill>
                  <a:srgbClr val="00B050"/>
                </a:solidFill>
                <a:ea typeface="+mn-lt"/>
                <a:cs typeface="+mn-lt"/>
              </a:rPr>
              <a:t>M</a:t>
            </a:r>
            <a:r>
              <a:rPr lang="en-US">
                <a:solidFill>
                  <a:srgbClr val="00B050"/>
                </a:solidFill>
                <a:ea typeface="+mn-lt"/>
                <a:cs typeface="+mn-lt"/>
              </a:rPr>
              <a:t>easurable</a:t>
            </a:r>
            <a:r>
              <a:rPr lang="en-US">
                <a:ea typeface="+mn-lt"/>
                <a:cs typeface="+mn-lt"/>
              </a:rPr>
              <a:t>,</a:t>
            </a:r>
            <a:r>
              <a:rPr lang="en-US" b="1">
                <a:ea typeface="+mn-lt"/>
                <a:cs typeface="+mn-lt"/>
              </a:rPr>
              <a:t> </a:t>
            </a:r>
            <a:r>
              <a:rPr lang="en-US" b="1" u="sng">
                <a:solidFill>
                  <a:srgbClr val="0070C0"/>
                </a:solidFill>
                <a:ea typeface="+mn-lt"/>
                <a:cs typeface="+mn-lt"/>
              </a:rPr>
              <a:t>A</a:t>
            </a:r>
            <a:r>
              <a:rPr lang="en-US">
                <a:solidFill>
                  <a:srgbClr val="0070C0"/>
                </a:solidFill>
                <a:ea typeface="+mn-lt"/>
                <a:cs typeface="+mn-lt"/>
              </a:rPr>
              <a:t>chievable</a:t>
            </a:r>
            <a:r>
              <a:rPr lang="en-US">
                <a:ea typeface="+mn-lt"/>
                <a:cs typeface="+mn-lt"/>
              </a:rPr>
              <a:t>, </a:t>
            </a:r>
            <a:r>
              <a:rPr lang="en-US" b="1" u="sng">
                <a:solidFill>
                  <a:srgbClr val="7030A0"/>
                </a:solidFill>
                <a:ea typeface="+mn-lt"/>
                <a:cs typeface="+mn-lt"/>
              </a:rPr>
              <a:t>R</a:t>
            </a:r>
            <a:r>
              <a:rPr lang="en-US">
                <a:solidFill>
                  <a:srgbClr val="7030A0"/>
                </a:solidFill>
                <a:ea typeface="+mn-lt"/>
                <a:cs typeface="+mn-lt"/>
              </a:rPr>
              <a:t>ealistic and </a:t>
            </a:r>
            <a:r>
              <a:rPr lang="en-US" b="1" u="sng">
                <a:solidFill>
                  <a:srgbClr val="7030A0"/>
                </a:solidFill>
                <a:ea typeface="+mn-lt"/>
                <a:cs typeface="+mn-lt"/>
              </a:rPr>
              <a:t>T</a:t>
            </a:r>
            <a:r>
              <a:rPr lang="en-US">
                <a:solidFill>
                  <a:srgbClr val="7030A0"/>
                </a:solidFill>
                <a:ea typeface="+mn-lt"/>
                <a:cs typeface="+mn-lt"/>
              </a:rPr>
              <a:t>ime bound</a:t>
            </a:r>
            <a:r>
              <a:rPr lang="en-US">
                <a:ea typeface="+mn-lt"/>
                <a:cs typeface="+mn-lt"/>
              </a:rPr>
              <a:t> </a:t>
            </a:r>
          </a:p>
          <a:p>
            <a:pPr>
              <a:buFont typeface="Arial"/>
            </a:pPr>
            <a:endParaRPr lang="en-US">
              <a:ea typeface="+mn-lt"/>
              <a:cs typeface="+mn-lt"/>
            </a:endParaRPr>
          </a:p>
          <a:p>
            <a:pPr>
              <a:buFont typeface="Arial"/>
            </a:pPr>
            <a:r>
              <a:rPr lang="en-US" b="1">
                <a:solidFill>
                  <a:srgbClr val="7030A0"/>
                </a:solidFill>
                <a:ea typeface="+mn-lt"/>
                <a:cs typeface="+mn-lt"/>
              </a:rPr>
              <a:t>By week beginning 12-10-20 (6-8 weeks)</a:t>
            </a:r>
            <a:r>
              <a:rPr lang="en-US" b="1">
                <a:ea typeface="+mn-lt"/>
                <a:cs typeface="+mn-lt"/>
              </a:rPr>
              <a:t> </a:t>
            </a:r>
            <a:r>
              <a:rPr lang="en-US" b="1">
                <a:solidFill>
                  <a:srgbClr val="FF0000"/>
                </a:solidFill>
                <a:ea typeface="+mn-lt"/>
                <a:cs typeface="+mn-lt"/>
              </a:rPr>
              <a:t>Sarah will follow the object of reference for the water tray and sand tray</a:t>
            </a:r>
            <a:r>
              <a:rPr lang="en-US" b="1">
                <a:ea typeface="+mn-lt"/>
                <a:cs typeface="+mn-lt"/>
              </a:rPr>
              <a:t> </a:t>
            </a:r>
            <a:r>
              <a:rPr lang="en-US" b="1">
                <a:solidFill>
                  <a:srgbClr val="0070C0"/>
                </a:solidFill>
                <a:ea typeface="+mn-lt"/>
                <a:cs typeface="+mn-lt"/>
              </a:rPr>
              <a:t>when supported by an adult</a:t>
            </a:r>
            <a:r>
              <a:rPr lang="en-US" b="1">
                <a:ea typeface="+mn-lt"/>
                <a:cs typeface="+mn-lt"/>
              </a:rPr>
              <a:t> </a:t>
            </a:r>
            <a:r>
              <a:rPr lang="en-US" b="1">
                <a:solidFill>
                  <a:srgbClr val="00B050"/>
                </a:solidFill>
                <a:ea typeface="+mn-lt"/>
                <a:cs typeface="+mn-lt"/>
              </a:rPr>
              <a:t>on three separate occasions.</a:t>
            </a:r>
            <a:endParaRPr lang="en-US">
              <a:ea typeface="+mn-lt"/>
              <a:cs typeface="+mn-lt"/>
            </a:endParaRPr>
          </a:p>
          <a:p>
            <a:pPr marL="0" indent="0">
              <a:buNone/>
            </a:pPr>
            <a:endParaRPr lang="en-US" b="1">
              <a:solidFill>
                <a:srgbClr val="000000"/>
              </a:solidFill>
              <a:cs typeface="Calibri"/>
            </a:endParaRPr>
          </a:p>
        </p:txBody>
      </p:sp>
      <p:pic>
        <p:nvPicPr>
          <p:cNvPr id="6" name="Audio 5">
            <a:hlinkClick r:id="" action="ppaction://media"/>
            <a:extLst>
              <a:ext uri="{FF2B5EF4-FFF2-40B4-BE49-F238E27FC236}">
                <a16:creationId xmlns:a16="http://schemas.microsoft.com/office/drawing/2014/main" xmlns="" id="{90448C4F-3519-4185-A62D-FA8FC6C4DA5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782121305"/>
      </p:ext>
    </p:extLst>
  </p:cSld>
  <p:clrMapOvr>
    <a:masterClrMapping/>
  </p:clrMapOvr>
  <mc:AlternateContent xmlns:mc="http://schemas.openxmlformats.org/markup-compatibility/2006" xmlns:p14="http://schemas.microsoft.com/office/powerpoint/2010/main">
    <mc:Choice Requires="p14">
      <p:transition spd="slow" p14:dur="2000" advTm="31115"/>
    </mc:Choice>
    <mc:Fallback xmlns="">
      <p:transition spd="slow" advTm="311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xmlns="" id="{4038CB10-1F5C-4D54-9DF7-12586DE5B00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27546" y="321732"/>
            <a:ext cx="7058307" cy="1964266"/>
          </a:xfrm>
          <a:prstGeom prst="rect">
            <a:avLst/>
          </a:prstGeom>
          <a:solidFill>
            <a:schemeClr val="accent5">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xmlns="" id="{901ECAC0-07A4-4F91-9472-11F4307929F8}"/>
              </a:ext>
            </a:extLst>
          </p:cNvPr>
          <p:cNvSpPr>
            <a:spLocks noGrp="1"/>
          </p:cNvSpPr>
          <p:nvPr>
            <p:ph type="title"/>
          </p:nvPr>
        </p:nvSpPr>
        <p:spPr>
          <a:xfrm>
            <a:off x="524256" y="491260"/>
            <a:ext cx="6594189" cy="1625210"/>
          </a:xfrm>
          <a:solidFill>
            <a:srgbClr val="ED7D31"/>
          </a:solidFill>
        </p:spPr>
        <p:txBody>
          <a:bodyPr>
            <a:normAutofit/>
          </a:bodyPr>
          <a:lstStyle/>
          <a:p>
            <a:pPr>
              <a:spcBef>
                <a:spcPts val="1000"/>
              </a:spcBef>
            </a:pPr>
            <a:r>
              <a:rPr lang="en-US" sz="3700">
                <a:solidFill>
                  <a:srgbClr val="FFFFFF"/>
                </a:solidFill>
                <a:latin typeface="Calibri"/>
                <a:cs typeface="Calibri"/>
              </a:rPr>
              <a:t/>
            </a:r>
            <a:br>
              <a:rPr lang="en-US" sz="3700">
                <a:solidFill>
                  <a:srgbClr val="FFFFFF"/>
                </a:solidFill>
                <a:latin typeface="Calibri"/>
                <a:cs typeface="Calibri"/>
              </a:rPr>
            </a:br>
            <a:r>
              <a:rPr lang="en-US" sz="3700" b="1">
                <a:solidFill>
                  <a:srgbClr val="FFFFFF"/>
                </a:solidFill>
                <a:latin typeface="Calibri"/>
                <a:cs typeface="Calibri"/>
              </a:rPr>
              <a:t>An example of a long - term outcome could be </a:t>
            </a:r>
            <a:endParaRPr lang="en-US" sz="3700" b="1">
              <a:solidFill>
                <a:srgbClr val="FFFFFF"/>
              </a:solidFill>
              <a:ea typeface="+mj-lt"/>
              <a:cs typeface="+mj-lt"/>
            </a:endParaRPr>
          </a:p>
          <a:p>
            <a:pPr>
              <a:spcBef>
                <a:spcPts val="1000"/>
              </a:spcBef>
            </a:pPr>
            <a:endParaRPr lang="en-US" sz="3700" b="1">
              <a:solidFill>
                <a:srgbClr val="FFFFFF"/>
              </a:solidFill>
              <a:ea typeface="+mj-lt"/>
              <a:cs typeface="+mj-lt"/>
            </a:endParaRPr>
          </a:p>
        </p:txBody>
      </p:sp>
      <p:sp>
        <p:nvSpPr>
          <p:cNvPr id="17" name="Rectangle 16">
            <a:extLst>
              <a:ext uri="{FF2B5EF4-FFF2-40B4-BE49-F238E27FC236}">
                <a16:creationId xmlns:a16="http://schemas.microsoft.com/office/drawing/2014/main" xmlns="" id="{73ED6512-6858-4552-B699-9A97FE9A4EA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556975" y="321732"/>
            <a:ext cx="431329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xmlns="" id="{8A99B6BA-B00F-41F1-AECF-177D2A74C9DD}"/>
              </a:ext>
            </a:extLst>
          </p:cNvPr>
          <p:cNvSpPr>
            <a:spLocks noGrp="1"/>
          </p:cNvSpPr>
          <p:nvPr>
            <p:ph idx="1"/>
          </p:nvPr>
        </p:nvSpPr>
        <p:spPr>
          <a:xfrm>
            <a:off x="8029319" y="917725"/>
            <a:ext cx="3424739" cy="4852362"/>
          </a:xfrm>
        </p:spPr>
        <p:style>
          <a:lnRef idx="2">
            <a:schemeClr val="accent2">
              <a:shade val="50000"/>
            </a:schemeClr>
          </a:lnRef>
          <a:fillRef idx="1">
            <a:schemeClr val="accent2"/>
          </a:fillRef>
          <a:effectRef idx="0">
            <a:schemeClr val="accent2"/>
          </a:effectRef>
          <a:fontRef idx="minor">
            <a:schemeClr val="lt1"/>
          </a:fontRef>
        </p:style>
        <p:txBody>
          <a:bodyPr vert="horz" lIns="91440" tIns="45720" rIns="91440" bIns="45720" rtlCol="0" anchor="ctr">
            <a:normAutofit/>
          </a:bodyPr>
          <a:lstStyle/>
          <a:p>
            <a:pPr marL="0" indent="0">
              <a:buNone/>
            </a:pPr>
            <a:endParaRPr lang="en-US" sz="1600">
              <a:solidFill>
                <a:srgbClr val="FFFFFF"/>
              </a:solidFill>
              <a:ea typeface="+mn-lt"/>
              <a:cs typeface="+mn-lt"/>
            </a:endParaRPr>
          </a:p>
          <a:p>
            <a:r>
              <a:rPr lang="en-US" sz="1600">
                <a:solidFill>
                  <a:srgbClr val="FFFFFF"/>
                </a:solidFill>
                <a:ea typeface="+mn-lt"/>
                <a:cs typeface="+mn-lt"/>
              </a:rPr>
              <a:t>My Support Plans usually include a range of Long-Term Outcomes that link directly to the child's identified needs.</a:t>
            </a:r>
          </a:p>
          <a:p>
            <a:r>
              <a:rPr lang="en-US" sz="1600">
                <a:solidFill>
                  <a:srgbClr val="FFFFFF"/>
                </a:solidFill>
                <a:ea typeface="+mn-lt"/>
                <a:cs typeface="+mn-lt"/>
              </a:rPr>
              <a:t>This can depend on the child's individual needs and can cover multiple areas of need.</a:t>
            </a:r>
          </a:p>
          <a:p>
            <a:r>
              <a:rPr lang="en-US" sz="1600" i="1">
                <a:solidFill>
                  <a:srgbClr val="FFFFFF"/>
                </a:solidFill>
                <a:ea typeface="+mn-lt"/>
                <a:cs typeface="+mn-lt"/>
              </a:rPr>
              <a:t>Cognition &amp; learning, Communication &amp; Interaction, Social &amp; Emotional, </a:t>
            </a:r>
            <a:endParaRPr lang="en-US" sz="1600">
              <a:solidFill>
                <a:srgbClr val="FFFFFF"/>
              </a:solidFill>
              <a:ea typeface="+mn-lt"/>
              <a:cs typeface="+mn-lt"/>
            </a:endParaRPr>
          </a:p>
          <a:p>
            <a:r>
              <a:rPr lang="en-US" sz="1600" i="1">
                <a:solidFill>
                  <a:srgbClr val="FFFFFF"/>
                </a:solidFill>
                <a:ea typeface="+mn-lt"/>
                <a:cs typeface="+mn-lt"/>
              </a:rPr>
              <a:t>Sensory/ Physical. </a:t>
            </a:r>
            <a:endParaRPr lang="en-US" sz="1600">
              <a:solidFill>
                <a:srgbClr val="FFFFFF"/>
              </a:solidFill>
              <a:ea typeface="+mn-lt"/>
              <a:cs typeface="+mn-lt"/>
            </a:endParaRPr>
          </a:p>
          <a:p>
            <a:r>
              <a:rPr lang="en-US" sz="1600">
                <a:solidFill>
                  <a:srgbClr val="FFFFFF"/>
                </a:solidFill>
                <a:ea typeface="+mn-lt"/>
                <a:cs typeface="+mn-lt"/>
              </a:rPr>
              <a:t>Outcomes may be given to settings and providers by a range of different services; however it is essential that the child and family are at the core of the outcomes set. </a:t>
            </a:r>
          </a:p>
          <a:p>
            <a:endParaRPr lang="en-US" sz="1600">
              <a:solidFill>
                <a:srgbClr val="FFFFFF"/>
              </a:solidFill>
              <a:cs typeface="Calibri" panose="020F0502020204030204"/>
            </a:endParaRPr>
          </a:p>
        </p:txBody>
      </p:sp>
      <p:pic>
        <p:nvPicPr>
          <p:cNvPr id="10" name="Audio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pic>
        <p:nvPicPr>
          <p:cNvPr id="4" name="Picture 3"/>
          <p:cNvPicPr>
            <a:picLocks noChangeAspect="1"/>
          </p:cNvPicPr>
          <p:nvPr/>
        </p:nvPicPr>
        <p:blipFill>
          <a:blip r:embed="rId5"/>
          <a:stretch>
            <a:fillRect/>
          </a:stretch>
        </p:blipFill>
        <p:spPr>
          <a:xfrm>
            <a:off x="97075" y="3069916"/>
            <a:ext cx="7448550" cy="2514600"/>
          </a:xfrm>
          <a:prstGeom prst="rect">
            <a:avLst/>
          </a:prstGeom>
        </p:spPr>
      </p:pic>
    </p:spTree>
    <p:extLst>
      <p:ext uri="{BB962C8B-B14F-4D97-AF65-F5344CB8AC3E}">
        <p14:creationId xmlns:p14="http://schemas.microsoft.com/office/powerpoint/2010/main" val="42973837"/>
      </p:ext>
    </p:extLst>
  </p:cSld>
  <p:clrMapOvr>
    <a:masterClrMapping/>
  </p:clrMapOvr>
  <mc:AlternateContent xmlns:mc="http://schemas.openxmlformats.org/markup-compatibility/2006" xmlns:p14="http://schemas.microsoft.com/office/powerpoint/2010/main">
    <mc:Choice Requires="p14">
      <p:transition spd="slow" p14:dur="2000" advTm="56376"/>
    </mc:Choice>
    <mc:Fallback xmlns="">
      <p:transition spd="slow" advTm="563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7">
            <a:extLst>
              <a:ext uri="{FF2B5EF4-FFF2-40B4-BE49-F238E27FC236}">
                <a16:creationId xmlns:a16="http://schemas.microsoft.com/office/drawing/2014/main" xmlns="" id="{4038CB10-1F5C-4D54-9DF7-12586DE5B00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27546" y="321732"/>
            <a:ext cx="7058307" cy="1964266"/>
          </a:xfrm>
          <a:prstGeom prst="rect">
            <a:avLst/>
          </a:prstGeom>
          <a:solidFill>
            <a:schemeClr val="accent5">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xmlns="" id="{901ECAC0-07A4-4F91-9472-11F4307929F8}"/>
              </a:ext>
            </a:extLst>
          </p:cNvPr>
          <p:cNvSpPr>
            <a:spLocks noGrp="1"/>
          </p:cNvSpPr>
          <p:nvPr>
            <p:ph type="title"/>
          </p:nvPr>
        </p:nvSpPr>
        <p:spPr>
          <a:xfrm>
            <a:off x="524256" y="491260"/>
            <a:ext cx="6594189" cy="1625210"/>
          </a:xfrm>
          <a:solidFill>
            <a:srgbClr val="ED7D31"/>
          </a:solidFill>
        </p:spPr>
        <p:txBody>
          <a:bodyPr>
            <a:normAutofit/>
          </a:bodyPr>
          <a:lstStyle/>
          <a:p>
            <a:r>
              <a:rPr lang="en-US" b="1">
                <a:solidFill>
                  <a:srgbClr val="FFFFFF"/>
                </a:solidFill>
                <a:latin typeface="Calibri"/>
                <a:cs typeface="Calibri Light"/>
              </a:rPr>
              <a:t>Target Setting  </a:t>
            </a:r>
            <a:br>
              <a:rPr lang="en-US" b="1">
                <a:solidFill>
                  <a:srgbClr val="FFFFFF"/>
                </a:solidFill>
                <a:latin typeface="Calibri"/>
                <a:cs typeface="Calibri Light"/>
              </a:rPr>
            </a:br>
            <a:r>
              <a:rPr lang="en-US" b="1">
                <a:solidFill>
                  <a:srgbClr val="FFFFFF"/>
                </a:solidFill>
                <a:latin typeface="Calibri"/>
                <a:cs typeface="Calibri Light"/>
              </a:rPr>
              <a:t>Steps Towards Outcomes</a:t>
            </a:r>
            <a:endParaRPr lang="en-US" b="1">
              <a:solidFill>
                <a:srgbClr val="FFFFFF"/>
              </a:solidFill>
              <a:latin typeface="Calibri"/>
              <a:cs typeface="Calibri"/>
            </a:endParaRPr>
          </a:p>
        </p:txBody>
      </p:sp>
      <p:sp>
        <p:nvSpPr>
          <p:cNvPr id="20" name="Rectangle 19">
            <a:extLst>
              <a:ext uri="{FF2B5EF4-FFF2-40B4-BE49-F238E27FC236}">
                <a16:creationId xmlns:a16="http://schemas.microsoft.com/office/drawing/2014/main" xmlns="" id="{73ED6512-6858-4552-B699-9A97FE9A4EA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556975" y="321732"/>
            <a:ext cx="431329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xmlns="" id="{8A99B6BA-B00F-41F1-AECF-177D2A74C9DD}"/>
              </a:ext>
            </a:extLst>
          </p:cNvPr>
          <p:cNvSpPr>
            <a:spLocks noGrp="1"/>
          </p:cNvSpPr>
          <p:nvPr>
            <p:ph idx="1"/>
          </p:nvPr>
        </p:nvSpPr>
        <p:spPr>
          <a:xfrm>
            <a:off x="8029319" y="917725"/>
            <a:ext cx="3424739" cy="4852362"/>
          </a:xfrm>
        </p:spPr>
        <p:txBody>
          <a:bodyPr vert="horz" lIns="91440" tIns="45720" rIns="91440" bIns="45720" rtlCol="0" anchor="ctr">
            <a:normAutofit/>
          </a:bodyPr>
          <a:lstStyle/>
          <a:p>
            <a:pPr marL="0" indent="0">
              <a:buNone/>
            </a:pPr>
            <a:endParaRPr lang="en-US" sz="2000">
              <a:solidFill>
                <a:srgbClr val="FFFFFF"/>
              </a:solidFill>
              <a:ea typeface="+mn-lt"/>
              <a:cs typeface="+mn-lt"/>
            </a:endParaRPr>
          </a:p>
          <a:p>
            <a:endParaRPr lang="en-US" sz="2000">
              <a:solidFill>
                <a:srgbClr val="FFFFFF"/>
              </a:solidFill>
              <a:cs typeface="Calibri"/>
            </a:endParaRPr>
          </a:p>
        </p:txBody>
      </p:sp>
      <p:sp>
        <p:nvSpPr>
          <p:cNvPr id="11" name="TextBox 10">
            <a:extLst>
              <a:ext uri="{FF2B5EF4-FFF2-40B4-BE49-F238E27FC236}">
                <a16:creationId xmlns:a16="http://schemas.microsoft.com/office/drawing/2014/main" xmlns="" id="{1794D6FF-134D-4DC1-892D-C107E89143F7}"/>
              </a:ext>
            </a:extLst>
          </p:cNvPr>
          <p:cNvSpPr txBox="1"/>
          <p:nvPr/>
        </p:nvSpPr>
        <p:spPr>
          <a:xfrm>
            <a:off x="8029165" y="920623"/>
            <a:ext cx="3346624" cy="4201150"/>
          </a:xfrm>
          <a:prstGeom prst="rect">
            <a:avLst/>
          </a:prstGeom>
          <a:solidFill>
            <a:srgbClr val="ED7D3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spcAft>
                <a:spcPts val="600"/>
              </a:spcAft>
              <a:buFont typeface="Arial" panose="020B0604020202020204" pitchFamily="34" charset="0"/>
              <a:buChar char="•"/>
            </a:pPr>
            <a:r>
              <a:rPr lang="en-US">
                <a:solidFill>
                  <a:schemeClr val="bg1"/>
                </a:solidFill>
                <a:cs typeface="Calibri"/>
              </a:rPr>
              <a:t>The </a:t>
            </a:r>
            <a:r>
              <a:rPr lang="en-US" b="1">
                <a:solidFill>
                  <a:schemeClr val="bg1"/>
                </a:solidFill>
                <a:cs typeface="Calibri"/>
              </a:rPr>
              <a:t>S</a:t>
            </a:r>
            <a:r>
              <a:rPr lang="en-US" b="1" u="sng">
                <a:solidFill>
                  <a:schemeClr val="bg1"/>
                </a:solidFill>
                <a:cs typeface="Calibri"/>
              </a:rPr>
              <a:t>teps towards Outcome </a:t>
            </a:r>
            <a:r>
              <a:rPr lang="en-US">
                <a:solidFill>
                  <a:schemeClr val="bg1"/>
                </a:solidFill>
                <a:cs typeface="Calibri"/>
              </a:rPr>
              <a:t>should  keep the golden thread, ensuring if follows on from the short-term outcome and stays relevant for up to a year ahead.</a:t>
            </a:r>
          </a:p>
          <a:p>
            <a:pPr marL="285750" indent="-285750">
              <a:spcAft>
                <a:spcPts val="600"/>
              </a:spcAft>
              <a:buFont typeface="Arial" panose="020B0604020202020204" pitchFamily="34" charset="0"/>
              <a:buChar char="•"/>
            </a:pPr>
            <a:r>
              <a:rPr lang="en-US">
                <a:solidFill>
                  <a:schemeClr val="bg1"/>
                </a:solidFill>
                <a:cs typeface="Calibri"/>
              </a:rPr>
              <a:t> It must also follow the same format of the long-term outcome ensuring the long-term outcome is aspirational but realistic.</a:t>
            </a:r>
          </a:p>
          <a:p>
            <a:pPr marL="285750" indent="-285750">
              <a:spcAft>
                <a:spcPts val="600"/>
              </a:spcAft>
              <a:buFont typeface="Arial" panose="020B0604020202020204" pitchFamily="34" charset="0"/>
              <a:buChar char="•"/>
            </a:pPr>
            <a:r>
              <a:rPr lang="en-US">
                <a:solidFill>
                  <a:schemeClr val="bg1"/>
                </a:solidFill>
                <a:cs typeface="Calibri"/>
              </a:rPr>
              <a:t>E.G. of a SMART steps towards outcome below</a:t>
            </a:r>
          </a:p>
          <a:p>
            <a:pPr marL="285750" indent="-285750">
              <a:spcAft>
                <a:spcPts val="600"/>
              </a:spcAft>
              <a:buFont typeface="Arial" panose="020B0604020202020204" pitchFamily="34" charset="0"/>
              <a:buChar char="•"/>
            </a:pPr>
            <a:endParaRPr lang="en-US" b="1" i="1">
              <a:solidFill>
                <a:srgbClr val="0070C0"/>
              </a:solidFill>
              <a:cs typeface="Calibri"/>
            </a:endParaRP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pic>
        <p:nvPicPr>
          <p:cNvPr id="4" name="Picture 3"/>
          <p:cNvPicPr>
            <a:picLocks noChangeAspect="1"/>
          </p:cNvPicPr>
          <p:nvPr/>
        </p:nvPicPr>
        <p:blipFill>
          <a:blip r:embed="rId5"/>
          <a:stretch>
            <a:fillRect/>
          </a:stretch>
        </p:blipFill>
        <p:spPr>
          <a:xfrm>
            <a:off x="670564" y="2601084"/>
            <a:ext cx="5762604" cy="3050790"/>
          </a:xfrm>
          <a:prstGeom prst="rect">
            <a:avLst/>
          </a:prstGeom>
        </p:spPr>
      </p:pic>
    </p:spTree>
    <p:extLst>
      <p:ext uri="{BB962C8B-B14F-4D97-AF65-F5344CB8AC3E}">
        <p14:creationId xmlns:p14="http://schemas.microsoft.com/office/powerpoint/2010/main" val="3635010197"/>
      </p:ext>
    </p:extLst>
  </p:cSld>
  <p:clrMapOvr>
    <a:masterClrMapping/>
  </p:clrMapOvr>
  <mc:AlternateContent xmlns:mc="http://schemas.openxmlformats.org/markup-compatibility/2006" xmlns:p14="http://schemas.microsoft.com/office/powerpoint/2010/main">
    <mc:Choice Requires="p14">
      <p:transition spd="slow" p14:dur="2000" advTm="21425"/>
    </mc:Choice>
    <mc:Fallback xmlns="">
      <p:transition spd="slow" advTm="214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xmlns="" id="{4038CB10-1F5C-4D54-9DF7-12586DE5B00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27546" y="321732"/>
            <a:ext cx="7058307" cy="1964266"/>
          </a:xfrm>
          <a:prstGeom prst="rect">
            <a:avLst/>
          </a:prstGeom>
          <a:solidFill>
            <a:schemeClr val="accent5">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xmlns="" id="{7F9DC193-C59B-40CF-BDCF-6C711FD6D3CC}"/>
              </a:ext>
            </a:extLst>
          </p:cNvPr>
          <p:cNvSpPr>
            <a:spLocks noGrp="1"/>
          </p:cNvSpPr>
          <p:nvPr>
            <p:ph type="title"/>
          </p:nvPr>
        </p:nvSpPr>
        <p:spPr>
          <a:xfrm>
            <a:off x="524256" y="491260"/>
            <a:ext cx="6594189" cy="1625210"/>
          </a:xfrm>
          <a:solidFill>
            <a:srgbClr val="ED7D31"/>
          </a:solidFill>
        </p:spPr>
        <p:txBody>
          <a:bodyPr>
            <a:normAutofit/>
          </a:bodyPr>
          <a:lstStyle/>
          <a:p>
            <a:r>
              <a:rPr lang="en-US" b="1">
                <a:solidFill>
                  <a:srgbClr val="FFFFFF"/>
                </a:solidFill>
                <a:latin typeface="Calibri"/>
                <a:cs typeface="Calibri"/>
              </a:rPr>
              <a:t>Target Setting </a:t>
            </a:r>
            <a:br>
              <a:rPr lang="en-US" b="1">
                <a:solidFill>
                  <a:srgbClr val="FFFFFF"/>
                </a:solidFill>
                <a:latin typeface="Calibri"/>
                <a:cs typeface="Calibri"/>
              </a:rPr>
            </a:br>
            <a:r>
              <a:rPr lang="en-US" b="1">
                <a:solidFill>
                  <a:srgbClr val="FFFFFF"/>
                </a:solidFill>
                <a:latin typeface="Calibri"/>
                <a:cs typeface="Calibri"/>
              </a:rPr>
              <a:t>Shorter Term Targets </a:t>
            </a:r>
            <a:endParaRPr lang="en-US" b="1">
              <a:solidFill>
                <a:srgbClr val="FFFFFF"/>
              </a:solidFill>
              <a:cs typeface="Calibri Light"/>
            </a:endParaRPr>
          </a:p>
        </p:txBody>
      </p:sp>
      <p:sp>
        <p:nvSpPr>
          <p:cNvPr id="17" name="Rectangle 16">
            <a:extLst>
              <a:ext uri="{FF2B5EF4-FFF2-40B4-BE49-F238E27FC236}">
                <a16:creationId xmlns:a16="http://schemas.microsoft.com/office/drawing/2014/main" xmlns="" id="{73ED6512-6858-4552-B699-9A97FE9A4EA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556975" y="321732"/>
            <a:ext cx="431329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xmlns="" id="{A60B1D3D-419D-4F3E-A0F3-4D5831F9EE54}"/>
              </a:ext>
            </a:extLst>
          </p:cNvPr>
          <p:cNvSpPr>
            <a:spLocks noGrp="1"/>
          </p:cNvSpPr>
          <p:nvPr>
            <p:ph idx="1"/>
          </p:nvPr>
        </p:nvSpPr>
        <p:spPr>
          <a:xfrm>
            <a:off x="8029319" y="917725"/>
            <a:ext cx="3424739" cy="4852362"/>
          </a:xfrm>
          <a:solidFill>
            <a:srgbClr val="ED7D31"/>
          </a:solidFill>
        </p:spPr>
        <p:txBody>
          <a:bodyPr vert="horz" lIns="91440" tIns="45720" rIns="91440" bIns="45720" rtlCol="0" anchor="ctr">
            <a:normAutofit/>
          </a:bodyPr>
          <a:lstStyle/>
          <a:p>
            <a:r>
              <a:rPr lang="en-US" sz="1400">
                <a:solidFill>
                  <a:srgbClr val="FFFFFF"/>
                </a:solidFill>
                <a:ea typeface="+mn-lt"/>
                <a:cs typeface="+mn-lt"/>
              </a:rPr>
              <a:t>Shorter term targets are set at the level of the school or setting where the child attends.  </a:t>
            </a:r>
            <a:endParaRPr lang="en-US" sz="1400">
              <a:solidFill>
                <a:srgbClr val="FFFFFF"/>
              </a:solidFill>
              <a:cs typeface="Calibri"/>
            </a:endParaRPr>
          </a:p>
          <a:p>
            <a:r>
              <a:rPr lang="en-US" sz="1400">
                <a:solidFill>
                  <a:srgbClr val="FFFFFF"/>
                </a:solidFill>
                <a:ea typeface="+mn-lt"/>
                <a:cs typeface="+mn-lt"/>
              </a:rPr>
              <a:t>Practitioners and Professionals working with children set shorter term targets with the parents/young person that will be reviewed and amended regularly to ensure that the individual remains on track to achieve the outcomes specified in their plan. </a:t>
            </a:r>
          </a:p>
          <a:p>
            <a:r>
              <a:rPr lang="en-US" sz="1400" b="1">
                <a:solidFill>
                  <a:srgbClr val="FFFFFF"/>
                </a:solidFill>
                <a:ea typeface="+mn-lt"/>
                <a:cs typeface="+mn-lt"/>
              </a:rPr>
              <a:t>Regular progress</a:t>
            </a:r>
            <a:r>
              <a:rPr lang="en-US" sz="1400">
                <a:solidFill>
                  <a:srgbClr val="FFFFFF"/>
                </a:solidFill>
                <a:ea typeface="+mn-lt"/>
                <a:cs typeface="+mn-lt"/>
              </a:rPr>
              <a:t> </a:t>
            </a:r>
            <a:r>
              <a:rPr lang="en-US" sz="1400" b="1">
                <a:solidFill>
                  <a:srgbClr val="FFFFFF"/>
                </a:solidFill>
                <a:ea typeface="+mn-lt"/>
                <a:cs typeface="+mn-lt"/>
              </a:rPr>
              <a:t>monitoring </a:t>
            </a:r>
            <a:endParaRPr lang="en-US" sz="1400">
              <a:solidFill>
                <a:srgbClr val="FFFFFF"/>
              </a:solidFill>
              <a:cs typeface="Calibri"/>
            </a:endParaRPr>
          </a:p>
          <a:p>
            <a:r>
              <a:rPr lang="en-US" sz="1400">
                <a:solidFill>
                  <a:srgbClr val="FFFFFF"/>
                </a:solidFill>
                <a:ea typeface="+mn-lt"/>
                <a:cs typeface="+mn-lt"/>
              </a:rPr>
              <a:t>Shorter term targets should be SMART so that progress can be monitored. </a:t>
            </a:r>
            <a:endParaRPr lang="en-US" sz="1400">
              <a:solidFill>
                <a:srgbClr val="FFFFFF"/>
              </a:solidFill>
              <a:cs typeface="Calibri"/>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pic>
        <p:nvPicPr>
          <p:cNvPr id="6" name="Picture 5"/>
          <p:cNvPicPr>
            <a:picLocks noChangeAspect="1"/>
          </p:cNvPicPr>
          <p:nvPr/>
        </p:nvPicPr>
        <p:blipFill>
          <a:blip r:embed="rId5"/>
          <a:stretch>
            <a:fillRect/>
          </a:stretch>
        </p:blipFill>
        <p:spPr>
          <a:xfrm>
            <a:off x="917097" y="2689126"/>
            <a:ext cx="5257126" cy="3545822"/>
          </a:xfrm>
          <a:prstGeom prst="rect">
            <a:avLst/>
          </a:prstGeom>
        </p:spPr>
      </p:pic>
    </p:spTree>
    <p:extLst>
      <p:ext uri="{BB962C8B-B14F-4D97-AF65-F5344CB8AC3E}">
        <p14:creationId xmlns:p14="http://schemas.microsoft.com/office/powerpoint/2010/main" val="157397121"/>
      </p:ext>
    </p:extLst>
  </p:cSld>
  <p:clrMapOvr>
    <a:masterClrMapping/>
  </p:clrMapOvr>
  <mc:AlternateContent xmlns:mc="http://schemas.openxmlformats.org/markup-compatibility/2006" xmlns:p14="http://schemas.microsoft.com/office/powerpoint/2010/main">
    <mc:Choice Requires="p14">
      <p:transition spd="slow" p14:dur="2000" advTm="35060"/>
    </mc:Choice>
    <mc:Fallback xmlns="">
      <p:transition spd="slow" advTm="350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xmlns="" id="{4038CB10-1F5C-4D54-9DF7-12586DE5B00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27546" y="321732"/>
            <a:ext cx="7058307" cy="1964266"/>
          </a:xfrm>
          <a:prstGeom prst="rect">
            <a:avLst/>
          </a:prstGeom>
          <a:solidFill>
            <a:schemeClr val="accent5">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xmlns="" id="{7F9DC193-C59B-40CF-BDCF-6C711FD6D3CC}"/>
              </a:ext>
            </a:extLst>
          </p:cNvPr>
          <p:cNvSpPr>
            <a:spLocks noGrp="1"/>
          </p:cNvSpPr>
          <p:nvPr>
            <p:ph type="title"/>
          </p:nvPr>
        </p:nvSpPr>
        <p:spPr>
          <a:xfrm>
            <a:off x="524256" y="491260"/>
            <a:ext cx="6594189" cy="1625210"/>
          </a:xfrm>
          <a:solidFill>
            <a:srgbClr val="ED7D31"/>
          </a:solidFill>
        </p:spPr>
        <p:txBody>
          <a:bodyPr vert="horz" lIns="91440" tIns="45720" rIns="91440" bIns="45720" rtlCol="0" anchor="ctr">
            <a:noAutofit/>
          </a:bodyPr>
          <a:lstStyle/>
          <a:p>
            <a:pPr algn="ctr"/>
            <a:r>
              <a:rPr lang="en-US" sz="2000" b="1">
                <a:solidFill>
                  <a:srgbClr val="FFFFFF"/>
                </a:solidFill>
                <a:ea typeface="+mj-lt"/>
                <a:cs typeface="+mj-lt"/>
              </a:rPr>
              <a:t/>
            </a:r>
            <a:br>
              <a:rPr lang="en-US" sz="2000" b="1">
                <a:solidFill>
                  <a:srgbClr val="FFFFFF"/>
                </a:solidFill>
                <a:ea typeface="+mj-lt"/>
                <a:cs typeface="+mj-lt"/>
              </a:rPr>
            </a:br>
            <a:r>
              <a:rPr lang="en-US" b="1">
                <a:solidFill>
                  <a:srgbClr val="FFFFFF"/>
                </a:solidFill>
                <a:ea typeface="+mj-lt"/>
                <a:cs typeface="+mj-lt"/>
              </a:rPr>
              <a:t>Provision</a:t>
            </a:r>
            <a:r>
              <a:rPr lang="en-US" sz="2000" b="1">
                <a:ea typeface="+mj-lt"/>
                <a:cs typeface="+mj-lt"/>
              </a:rPr>
              <a:t/>
            </a:r>
            <a:br>
              <a:rPr lang="en-US" sz="2000" b="1">
                <a:ea typeface="+mj-lt"/>
                <a:cs typeface="+mj-lt"/>
              </a:rPr>
            </a:br>
            <a:r>
              <a:rPr lang="en-US" sz="2000" b="1">
                <a:solidFill>
                  <a:srgbClr val="FFFFFF"/>
                </a:solidFill>
                <a:ea typeface="+mj-lt"/>
                <a:cs typeface="+mj-lt"/>
              </a:rPr>
              <a:t>Provision is the </a:t>
            </a:r>
            <a:r>
              <a:rPr lang="en-US" sz="2000">
                <a:solidFill>
                  <a:srgbClr val="FFFFFF"/>
                </a:solidFill>
                <a:ea typeface="+mj-lt"/>
                <a:cs typeface="+mj-lt"/>
              </a:rPr>
              <a:t>intervention/resource that is to be provided in order to work towards attaining the outcome</a:t>
            </a:r>
            <a:r>
              <a:rPr lang="en-US" sz="2000" b="1">
                <a:solidFill>
                  <a:srgbClr val="FFFFFF"/>
                </a:solidFill>
                <a:ea typeface="+mj-lt"/>
                <a:cs typeface="+mj-lt"/>
              </a:rPr>
              <a:t> </a:t>
            </a:r>
            <a:endParaRPr lang="en-US" sz="2000">
              <a:ea typeface="+mj-lt"/>
              <a:cs typeface="+mj-lt"/>
            </a:endParaRPr>
          </a:p>
          <a:p>
            <a:endParaRPr lang="en-US" b="1">
              <a:solidFill>
                <a:srgbClr val="FFFFFF"/>
              </a:solidFill>
              <a:latin typeface="Calibri"/>
              <a:cs typeface="Calibri"/>
            </a:endParaRPr>
          </a:p>
        </p:txBody>
      </p:sp>
      <p:sp>
        <p:nvSpPr>
          <p:cNvPr id="17" name="Rectangle 16">
            <a:extLst>
              <a:ext uri="{FF2B5EF4-FFF2-40B4-BE49-F238E27FC236}">
                <a16:creationId xmlns:a16="http://schemas.microsoft.com/office/drawing/2014/main" xmlns="" id="{73ED6512-6858-4552-B699-9A97FE9A4EA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556975" y="321732"/>
            <a:ext cx="431329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xmlns="" id="{A60B1D3D-419D-4F3E-A0F3-4D5831F9EE54}"/>
              </a:ext>
            </a:extLst>
          </p:cNvPr>
          <p:cNvSpPr>
            <a:spLocks noGrp="1"/>
          </p:cNvSpPr>
          <p:nvPr>
            <p:ph idx="1"/>
          </p:nvPr>
        </p:nvSpPr>
        <p:spPr>
          <a:xfrm>
            <a:off x="8029319" y="917725"/>
            <a:ext cx="3424739" cy="4852362"/>
          </a:xfrm>
          <a:solidFill>
            <a:srgbClr val="ED7D31"/>
          </a:solidFill>
        </p:spPr>
        <p:txBody>
          <a:bodyPr vert="horz" lIns="91440" tIns="45720" rIns="91440" bIns="45720" rtlCol="0" anchor="ctr">
            <a:normAutofit/>
          </a:bodyPr>
          <a:lstStyle/>
          <a:p>
            <a:r>
              <a:rPr lang="en-US" sz="2400">
                <a:solidFill>
                  <a:schemeClr val="bg1"/>
                </a:solidFill>
                <a:ea typeface="+mn-lt"/>
                <a:cs typeface="+mn-lt"/>
              </a:rPr>
              <a:t>The Code of Practice 2014 says - Page 16 – xvi. ‘Special educational provision is provision that is additional to or different from that made generally for other children of the same age.’  </a:t>
            </a:r>
          </a:p>
          <a:p>
            <a:endParaRPr lang="en-US" sz="1400">
              <a:solidFill>
                <a:schemeClr val="bg1"/>
              </a:solidFill>
              <a:cs typeface="Calibri"/>
            </a:endParaRPr>
          </a:p>
        </p:txBody>
      </p:sp>
      <p:pic>
        <p:nvPicPr>
          <p:cNvPr id="4" name="Audio 3">
            <a:hlinkClick r:id="" action="ppaction://media"/>
            <a:extLst>
              <a:ext uri="{FF2B5EF4-FFF2-40B4-BE49-F238E27FC236}">
                <a16:creationId xmlns:a16="http://schemas.microsoft.com/office/drawing/2014/main" xmlns="" id="{50A77516-1523-4CFA-A283-642A7E6C662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pic>
        <p:nvPicPr>
          <p:cNvPr id="5" name="Picture 4"/>
          <p:cNvPicPr>
            <a:picLocks noChangeAspect="1"/>
          </p:cNvPicPr>
          <p:nvPr/>
        </p:nvPicPr>
        <p:blipFill>
          <a:blip r:embed="rId5"/>
          <a:stretch>
            <a:fillRect/>
          </a:stretch>
        </p:blipFill>
        <p:spPr>
          <a:xfrm>
            <a:off x="451720" y="2455526"/>
            <a:ext cx="6594239" cy="3386924"/>
          </a:xfrm>
          <a:prstGeom prst="rect">
            <a:avLst/>
          </a:prstGeom>
        </p:spPr>
      </p:pic>
    </p:spTree>
    <p:extLst>
      <p:ext uri="{BB962C8B-B14F-4D97-AF65-F5344CB8AC3E}">
        <p14:creationId xmlns:p14="http://schemas.microsoft.com/office/powerpoint/2010/main" val="2507265640"/>
      </p:ext>
    </p:extLst>
  </p:cSld>
  <p:clrMapOvr>
    <a:masterClrMapping/>
  </p:clrMapOvr>
  <mc:AlternateContent xmlns:mc="http://schemas.openxmlformats.org/markup-compatibility/2006" xmlns:p14="http://schemas.microsoft.com/office/powerpoint/2010/main">
    <mc:Choice Requires="p14">
      <p:transition spd="slow" p14:dur="2000" advTm="38045"/>
    </mc:Choice>
    <mc:Fallback xmlns="">
      <p:transition spd="slow" advTm="380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xmlns="" id="{4038CB10-1F5C-4D54-9DF7-12586DE5B00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27546" y="321732"/>
            <a:ext cx="7058307" cy="1964266"/>
          </a:xfrm>
          <a:prstGeom prst="rect">
            <a:avLst/>
          </a:prstGeom>
          <a:solidFill>
            <a:schemeClr val="accent5">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xmlns="" id="{7F9DC193-C59B-40CF-BDCF-6C711FD6D3CC}"/>
              </a:ext>
            </a:extLst>
          </p:cNvPr>
          <p:cNvSpPr>
            <a:spLocks noGrp="1"/>
          </p:cNvSpPr>
          <p:nvPr>
            <p:ph type="title"/>
          </p:nvPr>
        </p:nvSpPr>
        <p:spPr>
          <a:xfrm>
            <a:off x="524256" y="491260"/>
            <a:ext cx="6594189" cy="1625210"/>
          </a:xfrm>
          <a:solidFill>
            <a:srgbClr val="ED7D31"/>
          </a:solidFill>
        </p:spPr>
        <p:txBody>
          <a:bodyPr vert="horz" lIns="91440" tIns="45720" rIns="91440" bIns="45720" rtlCol="0" anchor="ctr">
            <a:noAutofit/>
          </a:bodyPr>
          <a:lstStyle/>
          <a:p>
            <a:pPr algn="ctr"/>
            <a:r>
              <a:rPr lang="en-US" sz="2000" b="1">
                <a:ea typeface="+mj-lt"/>
                <a:cs typeface="+mj-lt"/>
              </a:rPr>
              <a:t/>
            </a:r>
            <a:br>
              <a:rPr lang="en-US" sz="2000" b="1">
                <a:ea typeface="+mj-lt"/>
                <a:cs typeface="+mj-lt"/>
              </a:rPr>
            </a:br>
            <a:r>
              <a:rPr lang="en-US" b="1">
                <a:solidFill>
                  <a:srgbClr val="FFFFFF"/>
                </a:solidFill>
                <a:ea typeface="+mj-lt"/>
                <a:cs typeface="+mj-lt"/>
              </a:rPr>
              <a:t>Reviewing </a:t>
            </a:r>
            <a:r>
              <a:rPr lang="en-US" sz="2000" b="1">
                <a:ea typeface="+mj-lt"/>
                <a:cs typeface="+mj-lt"/>
              </a:rPr>
              <a:t/>
            </a:r>
            <a:br>
              <a:rPr lang="en-US" sz="2000" b="1">
                <a:ea typeface="+mj-lt"/>
                <a:cs typeface="+mj-lt"/>
              </a:rPr>
            </a:br>
            <a:endParaRPr lang="en-US" sz="2000" b="1">
              <a:solidFill>
                <a:srgbClr val="FFFFFF"/>
              </a:solidFill>
              <a:latin typeface="Calibri Light"/>
              <a:cs typeface="Calibri Light"/>
            </a:endParaRPr>
          </a:p>
        </p:txBody>
      </p:sp>
      <p:sp>
        <p:nvSpPr>
          <p:cNvPr id="17" name="Rectangle 16">
            <a:extLst>
              <a:ext uri="{FF2B5EF4-FFF2-40B4-BE49-F238E27FC236}">
                <a16:creationId xmlns:a16="http://schemas.microsoft.com/office/drawing/2014/main" xmlns="" id="{73ED6512-6858-4552-B699-9A97FE9A4EA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556975" y="321732"/>
            <a:ext cx="431329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xmlns="" id="{A60B1D3D-419D-4F3E-A0F3-4D5831F9EE54}"/>
              </a:ext>
            </a:extLst>
          </p:cNvPr>
          <p:cNvSpPr>
            <a:spLocks noGrp="1"/>
          </p:cNvSpPr>
          <p:nvPr>
            <p:ph idx="1"/>
          </p:nvPr>
        </p:nvSpPr>
        <p:spPr>
          <a:xfrm>
            <a:off x="8029319" y="917725"/>
            <a:ext cx="3424739" cy="4852362"/>
          </a:xfrm>
          <a:solidFill>
            <a:srgbClr val="ED7D31"/>
          </a:solidFill>
        </p:spPr>
        <p:txBody>
          <a:bodyPr vert="horz" lIns="91440" tIns="45720" rIns="91440" bIns="45720" rtlCol="0" anchor="ctr">
            <a:normAutofit fontScale="77500" lnSpcReduction="20000"/>
          </a:bodyPr>
          <a:lstStyle/>
          <a:p>
            <a:r>
              <a:rPr lang="en-US" sz="2400">
                <a:solidFill>
                  <a:schemeClr val="bg1"/>
                </a:solidFill>
                <a:ea typeface="+mn-lt"/>
                <a:cs typeface="+mn-lt"/>
              </a:rPr>
              <a:t>The Code of Practice 2014 says - Page 87 – 'The effectiveness of the support and its impact on the child's progress should be reviewed in line with the agreed date. The impact and quality of the support should be evaluated by the practitioner and the SENCO working with the child's parents and taking into account the child's views. They should agree any changes to the outcomes and support for the child in light of the child's progress and development. Parents should have clear information about the impact of their support provided and be involved in planning next steps. '</a:t>
            </a:r>
            <a:endParaRPr lang="en-US">
              <a:solidFill>
                <a:schemeClr val="bg1"/>
              </a:solidFill>
              <a:cs typeface="Calibri" panose="020F0502020204030204"/>
            </a:endParaRPr>
          </a:p>
          <a:p>
            <a:endParaRPr lang="en-US" sz="1400">
              <a:solidFill>
                <a:srgbClr val="FFFFFF"/>
              </a:solidFill>
              <a:cs typeface="Calibri"/>
            </a:endParaRPr>
          </a:p>
        </p:txBody>
      </p:sp>
      <p:cxnSp>
        <p:nvCxnSpPr>
          <p:cNvPr id="4" name="Straight Arrow Connector 3">
            <a:extLst>
              <a:ext uri="{FF2B5EF4-FFF2-40B4-BE49-F238E27FC236}">
                <a16:creationId xmlns:a16="http://schemas.microsoft.com/office/drawing/2014/main" xmlns="" id="{081FCC3E-470C-4323-BB3B-AA94AC496DEA}"/>
              </a:ext>
            </a:extLst>
          </p:cNvPr>
          <p:cNvCxnSpPr/>
          <p:nvPr/>
        </p:nvCxnSpPr>
        <p:spPr>
          <a:xfrm flipH="1">
            <a:off x="2195530" y="3885417"/>
            <a:ext cx="1211178" cy="860927"/>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6" name="TextBox 5">
            <a:extLst>
              <a:ext uri="{FF2B5EF4-FFF2-40B4-BE49-F238E27FC236}">
                <a16:creationId xmlns:a16="http://schemas.microsoft.com/office/drawing/2014/main" xmlns="" id="{E3E7876F-F27D-4E23-9D30-E0B072FE0B9E}"/>
              </a:ext>
            </a:extLst>
          </p:cNvPr>
          <p:cNvSpPr txBox="1"/>
          <p:nvPr/>
        </p:nvSpPr>
        <p:spPr>
          <a:xfrm>
            <a:off x="3472004" y="2719137"/>
            <a:ext cx="2743200" cy="1754326"/>
          </a:xfrm>
          <a:prstGeom prst="rect">
            <a:avLst/>
          </a:prstGeom>
          <a:noFill/>
          <a:ln w="57150">
            <a:solidFill>
              <a:srgbClr val="0070C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cs typeface="Calibri"/>
              </a:rPr>
              <a:t>Each review for the same outcome stays within the same column. As the arrow shows, this will be where review 2 goes in </a:t>
            </a:r>
            <a:r>
              <a:rPr lang="en-US" dirty="0" smtClean="0">
                <a:cs typeface="Calibri"/>
              </a:rPr>
              <a:t>6-8 </a:t>
            </a:r>
            <a:r>
              <a:rPr lang="en-US" dirty="0">
                <a:cs typeface="Calibri"/>
              </a:rPr>
              <a:t>weeks' time. </a:t>
            </a:r>
          </a:p>
        </p:txBody>
      </p:sp>
      <p:pic>
        <p:nvPicPr>
          <p:cNvPr id="9" name="Audio 8">
            <a:hlinkClick r:id="" action="ppaction://media"/>
            <a:extLst>
              <a:ext uri="{FF2B5EF4-FFF2-40B4-BE49-F238E27FC236}">
                <a16:creationId xmlns:a16="http://schemas.microsoft.com/office/drawing/2014/main" xmlns="" id="{34FF3733-47C4-4AE0-9050-3EC6B8BAE8F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pic>
        <p:nvPicPr>
          <p:cNvPr id="7" name="Picture 6"/>
          <p:cNvPicPr>
            <a:picLocks noChangeAspect="1"/>
          </p:cNvPicPr>
          <p:nvPr/>
        </p:nvPicPr>
        <p:blipFill>
          <a:blip r:embed="rId5"/>
          <a:stretch>
            <a:fillRect/>
          </a:stretch>
        </p:blipFill>
        <p:spPr>
          <a:xfrm>
            <a:off x="327546" y="3225688"/>
            <a:ext cx="1733550" cy="2495550"/>
          </a:xfrm>
          <a:prstGeom prst="rect">
            <a:avLst/>
          </a:prstGeom>
        </p:spPr>
      </p:pic>
    </p:spTree>
    <p:extLst>
      <p:ext uri="{BB962C8B-B14F-4D97-AF65-F5344CB8AC3E}">
        <p14:creationId xmlns:p14="http://schemas.microsoft.com/office/powerpoint/2010/main" val="2214392832"/>
      </p:ext>
    </p:extLst>
  </p:cSld>
  <p:clrMapOvr>
    <a:masterClrMapping/>
  </p:clrMapOvr>
  <mc:AlternateContent xmlns:mc="http://schemas.openxmlformats.org/markup-compatibility/2006" xmlns:p14="http://schemas.microsoft.com/office/powerpoint/2010/main">
    <mc:Choice Requires="p14">
      <p:transition spd="slow" p14:dur="2000" advTm="35798"/>
    </mc:Choice>
    <mc:Fallback xmlns="">
      <p:transition spd="slow" advTm="357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xmlns="" id="{4038CB10-1F5C-4D54-9DF7-12586DE5B00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27546" y="321732"/>
            <a:ext cx="7058307" cy="1964266"/>
          </a:xfrm>
          <a:prstGeom prst="rect">
            <a:avLst/>
          </a:prstGeom>
          <a:solidFill>
            <a:schemeClr val="accent5">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xmlns="" id="{7F9DC193-C59B-40CF-BDCF-6C711FD6D3CC}"/>
              </a:ext>
            </a:extLst>
          </p:cNvPr>
          <p:cNvSpPr>
            <a:spLocks noGrp="1"/>
          </p:cNvSpPr>
          <p:nvPr>
            <p:ph type="title"/>
          </p:nvPr>
        </p:nvSpPr>
        <p:spPr>
          <a:xfrm>
            <a:off x="524256" y="491260"/>
            <a:ext cx="6594189" cy="1625210"/>
          </a:xfrm>
          <a:solidFill>
            <a:srgbClr val="ED7D31"/>
          </a:solidFill>
        </p:spPr>
        <p:txBody>
          <a:bodyPr vert="horz" lIns="91440" tIns="45720" rIns="91440" bIns="45720" rtlCol="0" anchor="ctr">
            <a:noAutofit/>
          </a:bodyPr>
          <a:lstStyle/>
          <a:p>
            <a:pPr algn="ctr"/>
            <a:r>
              <a:rPr lang="en-US" sz="2000" b="1">
                <a:ea typeface="+mj-lt"/>
                <a:cs typeface="+mj-lt"/>
              </a:rPr>
              <a:t/>
            </a:r>
            <a:br>
              <a:rPr lang="en-US" sz="2000" b="1">
                <a:ea typeface="+mj-lt"/>
                <a:cs typeface="+mj-lt"/>
              </a:rPr>
            </a:br>
            <a:r>
              <a:rPr lang="en-US" b="1">
                <a:solidFill>
                  <a:srgbClr val="FFFFFF"/>
                </a:solidFill>
                <a:ea typeface="+mj-lt"/>
                <a:cs typeface="+mj-lt"/>
              </a:rPr>
              <a:t>Reviewing </a:t>
            </a:r>
            <a:r>
              <a:rPr lang="en-US" sz="2000" b="1">
                <a:ea typeface="+mj-lt"/>
                <a:cs typeface="+mj-lt"/>
              </a:rPr>
              <a:t/>
            </a:r>
            <a:br>
              <a:rPr lang="en-US" sz="2000" b="1">
                <a:ea typeface="+mj-lt"/>
                <a:cs typeface="+mj-lt"/>
              </a:rPr>
            </a:br>
            <a:endParaRPr lang="en-US" sz="2000" b="1">
              <a:solidFill>
                <a:srgbClr val="FFFFFF"/>
              </a:solidFill>
              <a:latin typeface="Calibri Light"/>
              <a:cs typeface="Calibri Light"/>
            </a:endParaRPr>
          </a:p>
        </p:txBody>
      </p:sp>
      <p:sp>
        <p:nvSpPr>
          <p:cNvPr id="17" name="Rectangle 16">
            <a:extLst>
              <a:ext uri="{FF2B5EF4-FFF2-40B4-BE49-F238E27FC236}">
                <a16:creationId xmlns:a16="http://schemas.microsoft.com/office/drawing/2014/main" xmlns="" id="{73ED6512-6858-4552-B699-9A97FE9A4EA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556975" y="321732"/>
            <a:ext cx="431329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xmlns="" id="{A60B1D3D-419D-4F3E-A0F3-4D5831F9EE54}"/>
              </a:ext>
            </a:extLst>
          </p:cNvPr>
          <p:cNvSpPr>
            <a:spLocks noGrp="1"/>
          </p:cNvSpPr>
          <p:nvPr>
            <p:ph idx="1"/>
          </p:nvPr>
        </p:nvSpPr>
        <p:spPr>
          <a:xfrm>
            <a:off x="8029319" y="917725"/>
            <a:ext cx="3424739" cy="4852362"/>
          </a:xfrm>
          <a:solidFill>
            <a:srgbClr val="ED7D31"/>
          </a:solidFill>
        </p:spPr>
        <p:txBody>
          <a:bodyPr vert="horz" lIns="91440" tIns="45720" rIns="91440" bIns="45720" rtlCol="0" anchor="ctr">
            <a:normAutofit fontScale="92500" lnSpcReduction="20000"/>
          </a:bodyPr>
          <a:lstStyle/>
          <a:p>
            <a:r>
              <a:rPr lang="en-US" sz="2400">
                <a:solidFill>
                  <a:schemeClr val="bg1"/>
                </a:solidFill>
                <a:cs typeface="Calibri" panose="020F0502020204030204"/>
              </a:rPr>
              <a:t>The Code of Practice 2014 Pg. 87 says -'This cycle of action should be revisited increasing detail and with increasing frequency, to identify the best way of securing good progress. At each stage parents should be engaged with the setting, contributing their insights to assessments and planning, intended outcomes should be shared with parents and reviewed with them, along with action taken by the setting, at agreed times. </a:t>
            </a:r>
          </a:p>
          <a:p>
            <a:endParaRPr lang="en-US" sz="1400">
              <a:solidFill>
                <a:srgbClr val="FFFFFF"/>
              </a:solidFill>
              <a:cs typeface="Calibri"/>
            </a:endParaRPr>
          </a:p>
        </p:txBody>
      </p:sp>
      <p:pic>
        <p:nvPicPr>
          <p:cNvPr id="6" name="Audio 5">
            <a:hlinkClick r:id="" action="ppaction://media"/>
            <a:extLst>
              <a:ext uri="{FF2B5EF4-FFF2-40B4-BE49-F238E27FC236}">
                <a16:creationId xmlns:a16="http://schemas.microsoft.com/office/drawing/2014/main" xmlns="" id="{3CB3A453-A32A-4256-8E9D-E0274DE8722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pic>
        <p:nvPicPr>
          <p:cNvPr id="5" name="Picture 4"/>
          <p:cNvPicPr>
            <a:picLocks noChangeAspect="1"/>
          </p:cNvPicPr>
          <p:nvPr/>
        </p:nvPicPr>
        <p:blipFill>
          <a:blip r:embed="rId5"/>
          <a:stretch>
            <a:fillRect/>
          </a:stretch>
        </p:blipFill>
        <p:spPr>
          <a:xfrm>
            <a:off x="97104" y="2343284"/>
            <a:ext cx="7215416" cy="4089884"/>
          </a:xfrm>
          <a:prstGeom prst="rect">
            <a:avLst/>
          </a:prstGeom>
        </p:spPr>
      </p:pic>
    </p:spTree>
    <p:extLst>
      <p:ext uri="{BB962C8B-B14F-4D97-AF65-F5344CB8AC3E}">
        <p14:creationId xmlns:p14="http://schemas.microsoft.com/office/powerpoint/2010/main" val="3420491921"/>
      </p:ext>
    </p:extLst>
  </p:cSld>
  <p:clrMapOvr>
    <a:masterClrMapping/>
  </p:clrMapOvr>
  <mc:AlternateContent xmlns:mc="http://schemas.openxmlformats.org/markup-compatibility/2006" xmlns:p14="http://schemas.microsoft.com/office/powerpoint/2010/main">
    <mc:Choice Requires="p14">
      <p:transition spd="slow" p14:dur="2000" advTm="38391"/>
    </mc:Choice>
    <mc:Fallback xmlns="">
      <p:transition spd="slow" advTm="383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4351DFE5-F63D-4BE0-BDA9-E3EB88F01AA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55601" y="0"/>
            <a:ext cx="11480494" cy="2753936"/>
          </a:xfrm>
          <a:prstGeom prst="rect">
            <a:avLst/>
          </a:prstGeom>
          <a:gradFill>
            <a:gsLst>
              <a:gs pos="0">
                <a:schemeClr val="accent2"/>
              </a:gs>
              <a:gs pos="25000">
                <a:schemeClr val="accent2"/>
              </a:gs>
              <a:gs pos="94000">
                <a:schemeClr val="accent1"/>
              </a:gs>
              <a:gs pos="100000">
                <a:schemeClr val="accent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xmlns="" id="{3AA16612-ACD2-4A16-8F2B-4514FD6BF28F}"/>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xmlns="" id="{19A61997-E253-42A3-BA68-D729452DD493}"/>
              </a:ext>
            </a:extLst>
          </p:cNvPr>
          <p:cNvSpPr>
            <a:spLocks noGrp="1"/>
          </p:cNvSpPr>
          <p:nvPr>
            <p:ph type="title"/>
          </p:nvPr>
        </p:nvSpPr>
        <p:spPr>
          <a:xfrm>
            <a:off x="1179226" y="826680"/>
            <a:ext cx="9833548" cy="1325563"/>
          </a:xfrm>
        </p:spPr>
        <p:txBody>
          <a:bodyPr>
            <a:normAutofit/>
          </a:bodyPr>
          <a:lstStyle/>
          <a:p>
            <a:pPr algn="ctr"/>
            <a:r>
              <a:rPr lang="en-US" sz="6600" b="1">
                <a:solidFill>
                  <a:srgbClr val="FFFFFF"/>
                </a:solidFill>
                <a:cs typeface="Calibri Light"/>
              </a:rPr>
              <a:t>Summary </a:t>
            </a:r>
            <a:r>
              <a:rPr lang="en-US" sz="4000">
                <a:solidFill>
                  <a:srgbClr val="FFFFFF"/>
                </a:solidFill>
                <a:cs typeface="Calibri Light"/>
              </a:rPr>
              <a:t> </a:t>
            </a:r>
            <a:endParaRPr lang="en-US" sz="4000">
              <a:solidFill>
                <a:srgbClr val="FFFFFF"/>
              </a:solidFill>
            </a:endParaRPr>
          </a:p>
        </p:txBody>
      </p:sp>
      <p:sp>
        <p:nvSpPr>
          <p:cNvPr id="3" name="Content Placeholder 2">
            <a:extLst>
              <a:ext uri="{FF2B5EF4-FFF2-40B4-BE49-F238E27FC236}">
                <a16:creationId xmlns:a16="http://schemas.microsoft.com/office/drawing/2014/main" xmlns="" id="{EC7AC3BA-32FE-43F7-9301-816870E21DCA}"/>
              </a:ext>
            </a:extLst>
          </p:cNvPr>
          <p:cNvSpPr>
            <a:spLocks noGrp="1"/>
          </p:cNvSpPr>
          <p:nvPr>
            <p:ph idx="1"/>
          </p:nvPr>
        </p:nvSpPr>
        <p:spPr>
          <a:xfrm>
            <a:off x="862925" y="2532254"/>
            <a:ext cx="10768075" cy="4181377"/>
          </a:xfrm>
        </p:spPr>
        <p:txBody>
          <a:bodyPr vert="horz" lIns="91440" tIns="45720" rIns="91440" bIns="45720" rtlCol="0" anchor="t">
            <a:noAutofit/>
          </a:bodyPr>
          <a:lstStyle/>
          <a:p>
            <a:r>
              <a:rPr lang="en-US">
                <a:solidFill>
                  <a:srgbClr val="000000"/>
                </a:solidFill>
                <a:cs typeface="Calibri"/>
              </a:rPr>
              <a:t>Remember to involve parents/ families and other professionals to support the MSP process.</a:t>
            </a:r>
          </a:p>
          <a:p>
            <a:r>
              <a:rPr lang="en-US">
                <a:solidFill>
                  <a:srgbClr val="000000"/>
                </a:solidFill>
                <a:cs typeface="Calibri"/>
              </a:rPr>
              <a:t>Remember MSP is a working document- this means it can be changed as needed.</a:t>
            </a:r>
          </a:p>
          <a:p>
            <a:r>
              <a:rPr lang="en-US">
                <a:solidFill>
                  <a:srgbClr val="000000"/>
                </a:solidFill>
                <a:cs typeface="Calibri"/>
              </a:rPr>
              <a:t>Remember all targets need to be SMART – SPECIFIC, MEASURABLE, ACHIEVABLE, REALISTIC AND TIME BOUND.</a:t>
            </a:r>
          </a:p>
          <a:p>
            <a:r>
              <a:rPr lang="en-US">
                <a:solidFill>
                  <a:srgbClr val="000000"/>
                </a:solidFill>
                <a:cs typeface="Calibri"/>
              </a:rPr>
              <a:t>The reviewing process needs to be done in a timely manner – enough time to allow progress towards the targets but not too long that they can't be altered to meet need. An example of this is reviews every 6-8 weeks.</a:t>
            </a:r>
          </a:p>
          <a:p>
            <a:endParaRPr lang="en-US" sz="2000">
              <a:solidFill>
                <a:srgbClr val="000000"/>
              </a:solidFill>
              <a:cs typeface="Calibri"/>
            </a:endParaRPr>
          </a:p>
          <a:p>
            <a:endParaRPr lang="en-US" sz="2000">
              <a:solidFill>
                <a:srgbClr val="000000"/>
              </a:solidFill>
              <a:cs typeface="Calibri"/>
            </a:endParaRPr>
          </a:p>
          <a:p>
            <a:endParaRPr lang="en-US" sz="2000">
              <a:solidFill>
                <a:srgbClr val="000000"/>
              </a:solidFill>
              <a:cs typeface="Calibri"/>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327086990"/>
      </p:ext>
    </p:extLst>
  </p:cSld>
  <p:clrMapOvr>
    <a:masterClrMapping/>
  </p:clrMapOvr>
  <mc:AlternateContent xmlns:mc="http://schemas.openxmlformats.org/markup-compatibility/2006" xmlns:p14="http://schemas.microsoft.com/office/powerpoint/2010/main">
    <mc:Choice Requires="p14">
      <p:transition spd="slow" p14:dur="2000" advTm="43325"/>
    </mc:Choice>
    <mc:Fallback xmlns="">
      <p:transition spd="slow" advTm="433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4351DFE5-F63D-4BE0-BDA9-E3EB88F01AA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55601" y="0"/>
            <a:ext cx="11480494" cy="2753936"/>
          </a:xfrm>
          <a:prstGeom prst="rect">
            <a:avLst/>
          </a:prstGeom>
          <a:gradFill>
            <a:gsLst>
              <a:gs pos="0">
                <a:schemeClr val="accent2"/>
              </a:gs>
              <a:gs pos="25000">
                <a:schemeClr val="accent2"/>
              </a:gs>
              <a:gs pos="94000">
                <a:schemeClr val="accent1"/>
              </a:gs>
              <a:gs pos="100000">
                <a:schemeClr val="accent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xmlns="" id="{3AA16612-ACD2-4A16-8F2B-4514FD6BF28F}"/>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xmlns="" id="{D210E726-B043-48A2-B5AF-56EDE9AFFFDF}"/>
              </a:ext>
            </a:extLst>
          </p:cNvPr>
          <p:cNvSpPr>
            <a:spLocks noGrp="1"/>
          </p:cNvSpPr>
          <p:nvPr>
            <p:ph type="title"/>
          </p:nvPr>
        </p:nvSpPr>
        <p:spPr>
          <a:xfrm>
            <a:off x="1323000" y="1229246"/>
            <a:ext cx="9833548" cy="606696"/>
          </a:xfrm>
        </p:spPr>
        <p:txBody>
          <a:bodyPr vert="horz" lIns="91440" tIns="45720" rIns="91440" bIns="45720" rtlCol="0" anchor="ctr">
            <a:noAutofit/>
          </a:bodyPr>
          <a:lstStyle/>
          <a:p>
            <a:pPr algn="ctr"/>
            <a:r>
              <a:rPr lang="en-US" sz="6600" b="1" err="1">
                <a:solidFill>
                  <a:srgbClr val="FFFFFF"/>
                </a:solidFill>
                <a:cs typeface="Calibri Light"/>
              </a:rPr>
              <a:t>Kirklees</a:t>
            </a:r>
            <a:r>
              <a:rPr lang="en-US" sz="6600" b="1">
                <a:solidFill>
                  <a:srgbClr val="FFFFFF"/>
                </a:solidFill>
                <a:cs typeface="Calibri Light"/>
              </a:rPr>
              <a:t> and Consistency</a:t>
            </a:r>
            <a:endParaRPr lang="en-US" sz="4800" b="1">
              <a:solidFill>
                <a:srgbClr val="FFFFFF"/>
              </a:solidFill>
              <a:cs typeface="Calibri Light" panose="020F0302020204030204"/>
            </a:endParaRPr>
          </a:p>
        </p:txBody>
      </p:sp>
      <p:sp>
        <p:nvSpPr>
          <p:cNvPr id="3" name="Content Placeholder 2">
            <a:extLst>
              <a:ext uri="{FF2B5EF4-FFF2-40B4-BE49-F238E27FC236}">
                <a16:creationId xmlns:a16="http://schemas.microsoft.com/office/drawing/2014/main" xmlns="" id="{DB1BF4E3-A9E6-4FA6-A119-F86F0932CBA8}"/>
              </a:ext>
            </a:extLst>
          </p:cNvPr>
          <p:cNvSpPr>
            <a:spLocks noGrp="1"/>
          </p:cNvSpPr>
          <p:nvPr>
            <p:ph idx="1"/>
          </p:nvPr>
        </p:nvSpPr>
        <p:spPr>
          <a:xfrm>
            <a:off x="474736" y="2417235"/>
            <a:ext cx="11213773" cy="4232352"/>
          </a:xfrm>
        </p:spPr>
        <p:txBody>
          <a:bodyPr vert="horz" lIns="91440" tIns="45720" rIns="91440" bIns="45720" rtlCol="0" anchor="t">
            <a:normAutofit/>
          </a:bodyPr>
          <a:lstStyle/>
          <a:p>
            <a:endParaRPr lang="en-US" b="1">
              <a:solidFill>
                <a:srgbClr val="000000"/>
              </a:solidFill>
              <a:ea typeface="+mn-lt"/>
              <a:cs typeface="+mn-lt"/>
            </a:endParaRPr>
          </a:p>
          <a:p>
            <a:r>
              <a:rPr lang="en-US" b="1">
                <a:solidFill>
                  <a:srgbClr val="000000"/>
                </a:solidFill>
                <a:ea typeface="+mn-lt"/>
                <a:cs typeface="+mn-lt"/>
              </a:rPr>
              <a:t>The My Support Plan (MSP) has been in place in </a:t>
            </a:r>
            <a:r>
              <a:rPr lang="en-US" b="1" err="1">
                <a:solidFill>
                  <a:srgbClr val="000000"/>
                </a:solidFill>
                <a:ea typeface="+mn-lt"/>
                <a:cs typeface="+mn-lt"/>
              </a:rPr>
              <a:t>Kirklees</a:t>
            </a:r>
            <a:r>
              <a:rPr lang="en-US" b="1">
                <a:solidFill>
                  <a:srgbClr val="000000"/>
                </a:solidFill>
                <a:ea typeface="+mn-lt"/>
                <a:cs typeface="+mn-lt"/>
              </a:rPr>
              <a:t> since the introduction of the SEND reforms in September 2014.</a:t>
            </a:r>
            <a:r>
              <a:rPr lang="en-US">
                <a:solidFill>
                  <a:srgbClr val="000000"/>
                </a:solidFill>
                <a:ea typeface="+mn-lt"/>
                <a:cs typeface="+mn-lt"/>
              </a:rPr>
              <a:t>    </a:t>
            </a:r>
            <a:endParaRPr lang="en-US">
              <a:solidFill>
                <a:srgbClr val="000000"/>
              </a:solidFill>
              <a:cs typeface="Calibri" panose="020F0502020204030204"/>
            </a:endParaRPr>
          </a:p>
          <a:p>
            <a:endParaRPr lang="en-US" b="1">
              <a:solidFill>
                <a:srgbClr val="000000"/>
              </a:solidFill>
              <a:cs typeface="Calibri" panose="020F0502020204030204"/>
            </a:endParaRPr>
          </a:p>
          <a:p>
            <a:endParaRPr lang="en-US" b="1">
              <a:solidFill>
                <a:srgbClr val="000000"/>
              </a:solidFill>
              <a:cs typeface="Calibri" panose="020F0502020204030204"/>
            </a:endParaRPr>
          </a:p>
          <a:p>
            <a:r>
              <a:rPr lang="en-US" b="1">
                <a:solidFill>
                  <a:srgbClr val="000000"/>
                </a:solidFill>
                <a:cs typeface="Calibri" panose="020F0502020204030204"/>
              </a:rPr>
              <a:t>Schools and settings across </a:t>
            </a:r>
            <a:r>
              <a:rPr lang="en-US" b="1" err="1">
                <a:solidFill>
                  <a:srgbClr val="000000"/>
                </a:solidFill>
                <a:cs typeface="Calibri" panose="020F0502020204030204"/>
              </a:rPr>
              <a:t>Kirklees</a:t>
            </a:r>
            <a:r>
              <a:rPr lang="en-US" b="1">
                <a:solidFill>
                  <a:srgbClr val="000000"/>
                </a:solidFill>
                <a:cs typeface="Calibri" panose="020F0502020204030204"/>
              </a:rPr>
              <a:t> are required to use this format.  This enables consistency for each child and their family and professionals through all transitions</a:t>
            </a:r>
            <a:endParaRPr lang="en-US" b="1">
              <a:solidFill>
                <a:srgbClr val="000000"/>
              </a:solidFill>
              <a:ea typeface="+mn-lt"/>
              <a:cs typeface="+mn-lt"/>
            </a:endParaRPr>
          </a:p>
          <a:p>
            <a:endParaRPr lang="en-US" b="1">
              <a:solidFill>
                <a:srgbClr val="000000"/>
              </a:solidFill>
              <a:cs typeface="Calibri"/>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694387807"/>
      </p:ext>
    </p:extLst>
  </p:cSld>
  <p:clrMapOvr>
    <a:masterClrMapping/>
  </p:clrMapOvr>
  <mc:AlternateContent xmlns:mc="http://schemas.openxmlformats.org/markup-compatibility/2006" xmlns:p14="http://schemas.microsoft.com/office/powerpoint/2010/main">
    <mc:Choice Requires="p14">
      <p:transition spd="slow" p14:dur="2000" advTm="17642"/>
    </mc:Choice>
    <mc:Fallback xmlns="">
      <p:transition spd="slow" advTm="176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4351DFE5-F63D-4BE0-BDA9-E3EB88F01AA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55601" y="0"/>
            <a:ext cx="11480494" cy="2753936"/>
          </a:xfrm>
          <a:prstGeom prst="rect">
            <a:avLst/>
          </a:prstGeom>
          <a:gradFill>
            <a:gsLst>
              <a:gs pos="0">
                <a:schemeClr val="accent2"/>
              </a:gs>
              <a:gs pos="25000">
                <a:schemeClr val="accent2"/>
              </a:gs>
              <a:gs pos="94000">
                <a:schemeClr val="accent1"/>
              </a:gs>
              <a:gs pos="100000">
                <a:schemeClr val="accent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xmlns="" id="{3AA16612-ACD2-4A16-8F2B-4514FD6BF28F}"/>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xmlns="" id="{19A61997-E253-42A3-BA68-D729452DD493}"/>
              </a:ext>
            </a:extLst>
          </p:cNvPr>
          <p:cNvSpPr>
            <a:spLocks noGrp="1"/>
          </p:cNvSpPr>
          <p:nvPr>
            <p:ph type="title"/>
          </p:nvPr>
        </p:nvSpPr>
        <p:spPr>
          <a:xfrm>
            <a:off x="1179226" y="826680"/>
            <a:ext cx="9833548" cy="1325563"/>
          </a:xfrm>
        </p:spPr>
        <p:txBody>
          <a:bodyPr>
            <a:normAutofit/>
          </a:bodyPr>
          <a:lstStyle/>
          <a:p>
            <a:pPr algn="ctr"/>
            <a:r>
              <a:rPr lang="en-US" sz="4000">
                <a:solidFill>
                  <a:srgbClr val="FFFFFF"/>
                </a:solidFill>
                <a:cs typeface="Calibri Light"/>
              </a:rPr>
              <a:t>Further Support</a:t>
            </a:r>
            <a:endParaRPr lang="en-US" sz="4000">
              <a:solidFill>
                <a:srgbClr val="FFFFFF"/>
              </a:solidFill>
            </a:endParaRPr>
          </a:p>
        </p:txBody>
      </p:sp>
      <p:sp>
        <p:nvSpPr>
          <p:cNvPr id="3" name="Content Placeholder 2">
            <a:extLst>
              <a:ext uri="{FF2B5EF4-FFF2-40B4-BE49-F238E27FC236}">
                <a16:creationId xmlns:a16="http://schemas.microsoft.com/office/drawing/2014/main" xmlns="" id="{EC7AC3BA-32FE-43F7-9301-816870E21DCA}"/>
              </a:ext>
            </a:extLst>
          </p:cNvPr>
          <p:cNvSpPr>
            <a:spLocks noGrp="1"/>
          </p:cNvSpPr>
          <p:nvPr>
            <p:ph idx="1"/>
          </p:nvPr>
        </p:nvSpPr>
        <p:spPr>
          <a:xfrm>
            <a:off x="862925" y="2532254"/>
            <a:ext cx="10768075" cy="4181377"/>
          </a:xfrm>
        </p:spPr>
        <p:txBody>
          <a:bodyPr vert="horz" lIns="91440" tIns="45720" rIns="91440" bIns="45720" rtlCol="0" anchor="t">
            <a:noAutofit/>
          </a:bodyPr>
          <a:lstStyle/>
          <a:p>
            <a:pPr marL="0" indent="0">
              <a:buNone/>
            </a:pPr>
            <a:endParaRPr lang="en-US">
              <a:solidFill>
                <a:srgbClr val="000000"/>
              </a:solidFill>
              <a:cs typeface="Calibri"/>
            </a:endParaRPr>
          </a:p>
          <a:p>
            <a:pPr algn="ctr"/>
            <a:endParaRPr lang="en-US" sz="2000">
              <a:solidFill>
                <a:srgbClr val="000000"/>
              </a:solidFill>
              <a:cs typeface="Calibri"/>
            </a:endParaRPr>
          </a:p>
          <a:p>
            <a:pPr marL="0" indent="0" algn="ctr">
              <a:buNone/>
            </a:pPr>
            <a:r>
              <a:rPr lang="en-US" sz="2000">
                <a:ea typeface="+mn-lt"/>
                <a:cs typeface="+mn-lt"/>
              </a:rPr>
              <a:t>Early Years SEN Support ( EYSEN) </a:t>
            </a:r>
          </a:p>
          <a:p>
            <a:pPr marL="0" indent="0" algn="ctr">
              <a:buNone/>
            </a:pPr>
            <a:r>
              <a:rPr lang="en-US" sz="2000">
                <a:ea typeface="+mn-lt"/>
                <a:cs typeface="+mn-lt"/>
              </a:rPr>
              <a:t>3rd Floor Empire House </a:t>
            </a:r>
            <a:endParaRPr lang="en-US">
              <a:cs typeface="Calibri" panose="020F0502020204030204"/>
            </a:endParaRPr>
          </a:p>
          <a:p>
            <a:pPr marL="0" indent="0" algn="ctr">
              <a:buNone/>
            </a:pPr>
            <a:r>
              <a:rPr lang="en-US" sz="2000">
                <a:ea typeface="+mn-lt"/>
                <a:cs typeface="+mn-lt"/>
              </a:rPr>
              <a:t>Old Wakefield Road </a:t>
            </a:r>
            <a:endParaRPr lang="en-US">
              <a:cs typeface="Calibri" panose="020F0502020204030204"/>
            </a:endParaRPr>
          </a:p>
          <a:p>
            <a:pPr marL="0" indent="0" algn="ctr">
              <a:buNone/>
            </a:pPr>
            <a:r>
              <a:rPr lang="en-US" sz="2000">
                <a:ea typeface="+mn-lt"/>
                <a:cs typeface="+mn-lt"/>
              </a:rPr>
              <a:t>Dewsbury </a:t>
            </a:r>
            <a:endParaRPr lang="en-US">
              <a:cs typeface="Calibri" panose="020F0502020204030204"/>
            </a:endParaRPr>
          </a:p>
          <a:p>
            <a:pPr marL="0" indent="0" algn="ctr">
              <a:buNone/>
            </a:pPr>
            <a:r>
              <a:rPr lang="en-US" sz="2000">
                <a:ea typeface="+mn-lt"/>
                <a:cs typeface="+mn-lt"/>
              </a:rPr>
              <a:t>WF12 8DJ </a:t>
            </a:r>
            <a:endParaRPr lang="en-US">
              <a:cs typeface="Calibri" panose="020F0502020204030204"/>
            </a:endParaRPr>
          </a:p>
          <a:p>
            <a:pPr marL="0" indent="0" algn="ctr">
              <a:buNone/>
            </a:pPr>
            <a:r>
              <a:rPr lang="en-US" sz="2000">
                <a:ea typeface="+mn-lt"/>
                <a:cs typeface="+mn-lt"/>
              </a:rPr>
              <a:t>01924 483744 </a:t>
            </a:r>
          </a:p>
          <a:p>
            <a:pPr marL="0" indent="0" algn="ctr">
              <a:buNone/>
            </a:pPr>
            <a:r>
              <a:rPr lang="en-US" sz="2000">
                <a:ea typeface="+mn-lt"/>
                <a:cs typeface="+mn-lt"/>
              </a:rPr>
              <a:t>Dewsbury.Psychology@kirklees.gov.uk</a:t>
            </a:r>
            <a:endParaRPr lang="en-US"/>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704593921"/>
      </p:ext>
    </p:extLst>
  </p:cSld>
  <p:clrMapOvr>
    <a:masterClrMapping/>
  </p:clrMapOvr>
  <mc:AlternateContent xmlns:mc="http://schemas.openxmlformats.org/markup-compatibility/2006" xmlns:p14="http://schemas.microsoft.com/office/powerpoint/2010/main">
    <mc:Choice Requires="p14">
      <p:transition spd="slow" p14:dur="2000" advTm="17348"/>
    </mc:Choice>
    <mc:Fallback xmlns="">
      <p:transition spd="slow" advTm="173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4351DFE5-F63D-4BE0-BDA9-E3EB88F01AA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55601" y="0"/>
            <a:ext cx="11480494" cy="2753936"/>
          </a:xfrm>
          <a:prstGeom prst="rect">
            <a:avLst/>
          </a:prstGeom>
          <a:gradFill>
            <a:gsLst>
              <a:gs pos="0">
                <a:schemeClr val="accent2"/>
              </a:gs>
              <a:gs pos="25000">
                <a:schemeClr val="accent2"/>
              </a:gs>
              <a:gs pos="94000">
                <a:schemeClr val="accent1"/>
              </a:gs>
              <a:gs pos="100000">
                <a:schemeClr val="accent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xmlns="" id="{3AA16612-ACD2-4A16-8F2B-4514FD6BF28F}"/>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xmlns="" id="{79EED28F-3308-46B0-85C3-E87A76B55467}"/>
              </a:ext>
            </a:extLst>
          </p:cNvPr>
          <p:cNvSpPr>
            <a:spLocks noGrp="1"/>
          </p:cNvSpPr>
          <p:nvPr>
            <p:ph type="title"/>
          </p:nvPr>
        </p:nvSpPr>
        <p:spPr>
          <a:xfrm>
            <a:off x="1179226" y="826680"/>
            <a:ext cx="9833548" cy="1325563"/>
          </a:xfrm>
        </p:spPr>
        <p:txBody>
          <a:bodyPr>
            <a:normAutofit/>
          </a:bodyPr>
          <a:lstStyle/>
          <a:p>
            <a:pPr algn="ctr"/>
            <a:r>
              <a:rPr lang="en-US" sz="6000" b="1">
                <a:solidFill>
                  <a:srgbClr val="FFFFFF"/>
                </a:solidFill>
                <a:cs typeface="Calibri Light"/>
              </a:rPr>
              <a:t>Why a My Support Plan (MSP)</a:t>
            </a:r>
          </a:p>
        </p:txBody>
      </p:sp>
      <p:sp>
        <p:nvSpPr>
          <p:cNvPr id="3" name="Content Placeholder 2">
            <a:extLst>
              <a:ext uri="{FF2B5EF4-FFF2-40B4-BE49-F238E27FC236}">
                <a16:creationId xmlns:a16="http://schemas.microsoft.com/office/drawing/2014/main" xmlns="" id="{7F1D8EFE-C1C0-4A66-9E6A-F8805DB5EE38}"/>
              </a:ext>
            </a:extLst>
          </p:cNvPr>
          <p:cNvSpPr>
            <a:spLocks noGrp="1"/>
          </p:cNvSpPr>
          <p:nvPr>
            <p:ph idx="1"/>
          </p:nvPr>
        </p:nvSpPr>
        <p:spPr>
          <a:xfrm>
            <a:off x="1179226" y="3035461"/>
            <a:ext cx="9833548" cy="3259485"/>
          </a:xfrm>
        </p:spPr>
        <p:txBody>
          <a:bodyPr vert="horz" lIns="91440" tIns="45720" rIns="91440" bIns="45720" rtlCol="0" anchor="t">
            <a:normAutofit fontScale="92500" lnSpcReduction="10000"/>
          </a:bodyPr>
          <a:lstStyle/>
          <a:p>
            <a:r>
              <a:rPr lang="en-US">
                <a:ea typeface="+mn-lt"/>
                <a:cs typeface="+mn-lt"/>
              </a:rPr>
              <a:t>A </a:t>
            </a:r>
            <a:r>
              <a:rPr lang="en-US" u="sng">
                <a:ea typeface="+mn-lt"/>
                <a:cs typeface="+mn-lt"/>
              </a:rPr>
              <a:t>My Support Plan</a:t>
            </a:r>
            <a:r>
              <a:rPr lang="en-US">
                <a:ea typeface="+mn-lt"/>
                <a:cs typeface="+mn-lt"/>
              </a:rPr>
              <a:t> is for those children who, after collecting evidence of need, need a more targeted approach to reach their outcomes beyond </a:t>
            </a:r>
            <a:r>
              <a:rPr lang="en-US" u="sng">
                <a:ea typeface="+mn-lt"/>
                <a:cs typeface="+mn-lt"/>
              </a:rPr>
              <a:t>Quality First Teaching. </a:t>
            </a:r>
            <a:endParaRPr lang="en-US" u="sng">
              <a:cs typeface="Calibri"/>
            </a:endParaRPr>
          </a:p>
          <a:p>
            <a:r>
              <a:rPr lang="en-GB">
                <a:ea typeface="+mn-lt"/>
                <a:cs typeface="+mn-lt"/>
              </a:rPr>
              <a:t>Kirklees vision for children with special educational needs and disabilities is the same as for all children and young people that they achieve well in their </a:t>
            </a:r>
            <a:r>
              <a:rPr lang="en-GB" b="1">
                <a:ea typeface="+mn-lt"/>
                <a:cs typeface="+mn-lt"/>
              </a:rPr>
              <a:t>early years</a:t>
            </a:r>
            <a:r>
              <a:rPr lang="en-GB">
                <a:ea typeface="+mn-lt"/>
                <a:cs typeface="+mn-lt"/>
              </a:rPr>
              <a:t>, at school and in college, and lead happy and fulfilled lives.</a:t>
            </a:r>
            <a:endParaRPr lang="en-US">
              <a:ea typeface="+mn-lt"/>
              <a:cs typeface="+mn-lt"/>
            </a:endParaRPr>
          </a:p>
          <a:p>
            <a:r>
              <a:rPr lang="en-GB">
                <a:ea typeface="+mn-lt"/>
                <a:cs typeface="+mn-lt"/>
              </a:rPr>
              <a:t>…….the aspirations for children and young people will be raised through an increased focus on life outcomes.         </a:t>
            </a:r>
            <a:r>
              <a:rPr lang="en-GB" sz="2000">
                <a:ea typeface="+mn-lt"/>
                <a:cs typeface="+mn-lt"/>
              </a:rPr>
              <a:t>                                   </a:t>
            </a:r>
            <a:endParaRPr lang="en-US" sz="2000">
              <a:ea typeface="+mn-lt"/>
              <a:cs typeface="+mn-lt"/>
            </a:endParaRPr>
          </a:p>
          <a:p>
            <a:endParaRPr lang="en-US" sz="2000">
              <a:solidFill>
                <a:srgbClr val="FF0000"/>
              </a:solidFill>
              <a:cs typeface="Calibri"/>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27968328"/>
      </p:ext>
    </p:extLst>
  </p:cSld>
  <p:clrMapOvr>
    <a:masterClrMapping/>
  </p:clrMapOvr>
  <mc:AlternateContent xmlns:mc="http://schemas.openxmlformats.org/markup-compatibility/2006" xmlns:p14="http://schemas.microsoft.com/office/powerpoint/2010/main">
    <mc:Choice Requires="p14">
      <p:transition spd="slow" p14:dur="2000" advTm="51097"/>
    </mc:Choice>
    <mc:Fallback xmlns="">
      <p:transition spd="slow" advTm="510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4351DFE5-F63D-4BE0-BDA9-E3EB88F01AA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55601" y="0"/>
            <a:ext cx="11480494" cy="2753936"/>
          </a:xfrm>
          <a:prstGeom prst="rect">
            <a:avLst/>
          </a:prstGeom>
          <a:gradFill>
            <a:gsLst>
              <a:gs pos="0">
                <a:schemeClr val="accent2"/>
              </a:gs>
              <a:gs pos="25000">
                <a:schemeClr val="accent2"/>
              </a:gs>
              <a:gs pos="94000">
                <a:schemeClr val="accent1"/>
              </a:gs>
              <a:gs pos="100000">
                <a:schemeClr val="accent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xmlns="" id="{3AA16612-ACD2-4A16-8F2B-4514FD6BF28F}"/>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xmlns="" id="{4917356C-BD71-435E-AAC8-BA8362716B44}"/>
              </a:ext>
            </a:extLst>
          </p:cNvPr>
          <p:cNvSpPr>
            <a:spLocks noGrp="1"/>
          </p:cNvSpPr>
          <p:nvPr>
            <p:ph type="title"/>
          </p:nvPr>
        </p:nvSpPr>
        <p:spPr>
          <a:xfrm>
            <a:off x="1179226" y="826680"/>
            <a:ext cx="9833548" cy="1325563"/>
          </a:xfrm>
        </p:spPr>
        <p:txBody>
          <a:bodyPr>
            <a:normAutofit/>
          </a:bodyPr>
          <a:lstStyle/>
          <a:p>
            <a:pPr algn="ctr"/>
            <a:r>
              <a:rPr lang="en-US" sz="6600" b="1">
                <a:solidFill>
                  <a:srgbClr val="FFFFFF"/>
                </a:solidFill>
                <a:cs typeface="Calibri Light"/>
              </a:rPr>
              <a:t>Aspirations</a:t>
            </a:r>
            <a:endParaRPr lang="en-US" sz="6600" b="1">
              <a:solidFill>
                <a:srgbClr val="FFFFFF"/>
              </a:solidFill>
            </a:endParaRPr>
          </a:p>
        </p:txBody>
      </p:sp>
      <p:sp>
        <p:nvSpPr>
          <p:cNvPr id="3" name="Content Placeholder 2">
            <a:extLst>
              <a:ext uri="{FF2B5EF4-FFF2-40B4-BE49-F238E27FC236}">
                <a16:creationId xmlns:a16="http://schemas.microsoft.com/office/drawing/2014/main" xmlns="" id="{1A0770B8-2FE5-4C99-8D07-D1797B1A1C9C}"/>
              </a:ext>
            </a:extLst>
          </p:cNvPr>
          <p:cNvSpPr>
            <a:spLocks noGrp="1"/>
          </p:cNvSpPr>
          <p:nvPr>
            <p:ph idx="1"/>
          </p:nvPr>
        </p:nvSpPr>
        <p:spPr>
          <a:xfrm>
            <a:off x="992321" y="2762291"/>
            <a:ext cx="10336754" cy="3599749"/>
          </a:xfrm>
        </p:spPr>
        <p:txBody>
          <a:bodyPr vert="horz" lIns="91440" tIns="45720" rIns="91440" bIns="45720" rtlCol="0" anchor="t">
            <a:normAutofit/>
          </a:bodyPr>
          <a:lstStyle/>
          <a:p>
            <a:pPr marL="0" indent="0">
              <a:buNone/>
            </a:pPr>
            <a:r>
              <a:rPr lang="en-US" sz="1900" b="1">
                <a:solidFill>
                  <a:srgbClr val="000000"/>
                </a:solidFill>
                <a:ea typeface="+mn-lt"/>
                <a:cs typeface="+mn-lt"/>
              </a:rPr>
              <a:t>It is important throughout assessing,  planning, delivering and reviewing the My Support Plan that high aspirations for the child take the lead. </a:t>
            </a:r>
          </a:p>
          <a:p>
            <a:r>
              <a:rPr lang="en-US" sz="1900" b="1">
                <a:solidFill>
                  <a:srgbClr val="000000"/>
                </a:solidFill>
                <a:ea typeface="+mn-lt"/>
                <a:cs typeface="+mn-lt"/>
              </a:rPr>
              <a:t>The Code of Practice 2014 says - </a:t>
            </a:r>
            <a:endParaRPr lang="en-US" sz="1900">
              <a:solidFill>
                <a:srgbClr val="000000"/>
              </a:solidFill>
              <a:cs typeface="Calibri" panose="020F0502020204030204"/>
            </a:endParaRPr>
          </a:p>
          <a:p>
            <a:r>
              <a:rPr lang="en-US" sz="1900" b="1">
                <a:solidFill>
                  <a:srgbClr val="000000"/>
                </a:solidFill>
                <a:ea typeface="+mn-lt"/>
                <a:cs typeface="+mn-lt"/>
              </a:rPr>
              <a:t>1.39</a:t>
            </a:r>
            <a:r>
              <a:rPr lang="en-US" sz="1900">
                <a:solidFill>
                  <a:srgbClr val="000000"/>
                </a:solidFill>
                <a:ea typeface="+mn-lt"/>
                <a:cs typeface="+mn-lt"/>
              </a:rPr>
              <a:t> ‘With high </a:t>
            </a:r>
            <a:r>
              <a:rPr lang="en-US" sz="1900" b="1">
                <a:solidFill>
                  <a:srgbClr val="000000"/>
                </a:solidFill>
                <a:ea typeface="+mn-lt"/>
                <a:cs typeface="+mn-lt"/>
              </a:rPr>
              <a:t>aspirations</a:t>
            </a:r>
            <a:r>
              <a:rPr lang="en-US" sz="1900">
                <a:solidFill>
                  <a:srgbClr val="000000"/>
                </a:solidFill>
                <a:ea typeface="+mn-lt"/>
                <a:cs typeface="+mn-lt"/>
              </a:rPr>
              <a:t>, and the right support, the vast majority of children and young people can go on to achieve successful long-term outcomes in adult life.’ </a:t>
            </a:r>
            <a:endParaRPr lang="en-US" sz="1900">
              <a:solidFill>
                <a:srgbClr val="000000"/>
              </a:solidFill>
            </a:endParaRPr>
          </a:p>
          <a:p>
            <a:r>
              <a:rPr lang="en-US" sz="1900" b="1">
                <a:solidFill>
                  <a:srgbClr val="000000"/>
                </a:solidFill>
                <a:ea typeface="+mn-lt"/>
                <a:cs typeface="+mn-lt"/>
              </a:rPr>
              <a:t>8.10</a:t>
            </a:r>
            <a:r>
              <a:rPr lang="en-US" sz="1900">
                <a:solidFill>
                  <a:srgbClr val="000000"/>
                </a:solidFill>
                <a:ea typeface="+mn-lt"/>
                <a:cs typeface="+mn-lt"/>
              </a:rPr>
              <a:t> ‘Children and young people’s </a:t>
            </a:r>
            <a:r>
              <a:rPr lang="en-US" sz="1900" b="1">
                <a:solidFill>
                  <a:srgbClr val="000000"/>
                </a:solidFill>
                <a:ea typeface="+mn-lt"/>
                <a:cs typeface="+mn-lt"/>
              </a:rPr>
              <a:t>aspirations </a:t>
            </a:r>
            <a:r>
              <a:rPr lang="en-US" sz="1900">
                <a:solidFill>
                  <a:srgbClr val="000000"/>
                </a:solidFill>
                <a:ea typeface="+mn-lt"/>
                <a:cs typeface="+mn-lt"/>
              </a:rPr>
              <a:t>and needs will not only vary according to individual circumstances but will change over time as they get older and approach adult life.’ </a:t>
            </a:r>
            <a:endParaRPr lang="en-US" sz="1900">
              <a:solidFill>
                <a:srgbClr val="000000"/>
              </a:solidFill>
            </a:endParaRPr>
          </a:p>
          <a:p>
            <a:r>
              <a:rPr lang="en-US" sz="1900">
                <a:solidFill>
                  <a:srgbClr val="000000"/>
                </a:solidFill>
                <a:ea typeface="+mn-lt"/>
                <a:cs typeface="+mn-lt"/>
              </a:rPr>
              <a:t>8.11 ‘Planning must be centered around the individual and explore the child or young person’s </a:t>
            </a:r>
            <a:r>
              <a:rPr lang="en-US" sz="1900" b="1">
                <a:solidFill>
                  <a:srgbClr val="000000"/>
                </a:solidFill>
                <a:ea typeface="+mn-lt"/>
                <a:cs typeface="+mn-lt"/>
              </a:rPr>
              <a:t>aspirations </a:t>
            </a:r>
            <a:r>
              <a:rPr lang="en-US" sz="1900">
                <a:solidFill>
                  <a:srgbClr val="000000"/>
                </a:solidFill>
                <a:ea typeface="+mn-lt"/>
                <a:cs typeface="+mn-lt"/>
              </a:rPr>
              <a:t>and abilities, what they want to be able to do when they leave post-16 education or training and the support, they need to achieve their ambition.’ </a:t>
            </a:r>
            <a:endParaRPr lang="en-US" sz="1900">
              <a:solidFill>
                <a:srgbClr val="000000"/>
              </a:solidFill>
            </a:endParaRPr>
          </a:p>
        </p:txBody>
      </p:sp>
      <p:pic>
        <p:nvPicPr>
          <p:cNvPr id="4" name="Audio 3">
            <a:hlinkClick r:id="" action="ppaction://media"/>
            <a:extLst>
              <a:ext uri="{FF2B5EF4-FFF2-40B4-BE49-F238E27FC236}">
                <a16:creationId xmlns:a16="http://schemas.microsoft.com/office/drawing/2014/main" xmlns="" id="{3DC54C68-F9C2-428A-BA9A-8285896EDD3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863295103"/>
      </p:ext>
    </p:extLst>
  </p:cSld>
  <p:clrMapOvr>
    <a:masterClrMapping/>
  </p:clrMapOvr>
  <mc:AlternateContent xmlns:mc="http://schemas.openxmlformats.org/markup-compatibility/2006" xmlns:p14="http://schemas.microsoft.com/office/powerpoint/2010/main">
    <mc:Choice Requires="p14">
      <p:transition spd="slow" p14:dur="2000" advTm="25752"/>
    </mc:Choice>
    <mc:Fallback xmlns="">
      <p:transition spd="slow" advTm="257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B504713-434E-455F-A095-77B623D3CE2F}"/>
              </a:ext>
            </a:extLst>
          </p:cNvPr>
          <p:cNvSpPr>
            <a:spLocks noGrp="1"/>
          </p:cNvSpPr>
          <p:nvPr>
            <p:ph type="title"/>
          </p:nvPr>
        </p:nvSpPr>
        <p:spPr/>
        <p:txBody>
          <a:bodyPr/>
          <a:lstStyle/>
          <a:p>
            <a:r>
              <a:rPr lang="en-US">
                <a:cs typeface="Calibri Light"/>
              </a:rPr>
              <a:t>Golden thread</a:t>
            </a:r>
            <a:endParaRPr lang="en-US"/>
          </a:p>
        </p:txBody>
      </p:sp>
      <p:sp>
        <p:nvSpPr>
          <p:cNvPr id="3" name="Content Placeholder 2">
            <a:extLst>
              <a:ext uri="{FF2B5EF4-FFF2-40B4-BE49-F238E27FC236}">
                <a16:creationId xmlns:a16="http://schemas.microsoft.com/office/drawing/2014/main" xmlns="" id="{1C32E24F-6CE3-4899-A3E7-457BE0BB9CB7}"/>
              </a:ext>
            </a:extLst>
          </p:cNvPr>
          <p:cNvSpPr>
            <a:spLocks noGrp="1"/>
          </p:cNvSpPr>
          <p:nvPr>
            <p:ph idx="1"/>
          </p:nvPr>
        </p:nvSpPr>
        <p:spPr/>
        <p:txBody>
          <a:bodyPr vert="horz" lIns="91440" tIns="45720" rIns="91440" bIns="45720" rtlCol="0" anchor="t">
            <a:normAutofit/>
          </a:bodyPr>
          <a:lstStyle/>
          <a:p>
            <a:r>
              <a:rPr lang="en-US" b="1" u="sng">
                <a:ea typeface="+mn-lt"/>
                <a:cs typeface="+mn-lt"/>
              </a:rPr>
              <a:t>1.The Golden Thread</a:t>
            </a:r>
            <a:r>
              <a:rPr lang="en-US">
                <a:ea typeface="+mn-lt"/>
                <a:cs typeface="+mn-lt"/>
              </a:rPr>
              <a:t> </a:t>
            </a:r>
            <a:endParaRPr lang="en-US">
              <a:cs typeface="Calibri" panose="020F0502020204030204"/>
            </a:endParaRPr>
          </a:p>
          <a:p>
            <a:r>
              <a:rPr lang="en-US">
                <a:ea typeface="+mn-lt"/>
                <a:cs typeface="+mn-lt"/>
              </a:rPr>
              <a:t>There should be a golden thread directly from the aspirations to the provision and this is achieved by thinking about outcomes as steps on the journey towards the aspirations. </a:t>
            </a:r>
            <a:endParaRPr lang="en-US"/>
          </a:p>
          <a:p>
            <a:pPr marL="0" indent="0">
              <a:buNone/>
            </a:pPr>
            <a:endParaRPr lang="en-US">
              <a:cs typeface="Calibri"/>
            </a:endParaRPr>
          </a:p>
        </p:txBody>
      </p:sp>
      <p:pic>
        <p:nvPicPr>
          <p:cNvPr id="4" name="Picture 4" descr="A picture containing text&#10;&#10;Description automatically generated">
            <a:extLst>
              <a:ext uri="{FF2B5EF4-FFF2-40B4-BE49-F238E27FC236}">
                <a16:creationId xmlns:a16="http://schemas.microsoft.com/office/drawing/2014/main" xmlns="" id="{6C71D997-832B-47A5-BE09-85421E1E8DE3}"/>
              </a:ext>
            </a:extLst>
          </p:cNvPr>
          <p:cNvPicPr>
            <a:picLocks noChangeAspect="1"/>
          </p:cNvPicPr>
          <p:nvPr/>
        </p:nvPicPr>
        <p:blipFill>
          <a:blip r:embed="rId4"/>
          <a:stretch>
            <a:fillRect/>
          </a:stretch>
        </p:blipFill>
        <p:spPr>
          <a:xfrm>
            <a:off x="1431985" y="4557444"/>
            <a:ext cx="1981200" cy="1164925"/>
          </a:xfrm>
          <a:prstGeom prst="rect">
            <a:avLst/>
          </a:prstGeom>
        </p:spPr>
      </p:pic>
      <p:pic>
        <p:nvPicPr>
          <p:cNvPr id="6" name="Picture 6" descr="A picture containing graphical user interface&#10;&#10;Description automatically generated">
            <a:extLst>
              <a:ext uri="{FF2B5EF4-FFF2-40B4-BE49-F238E27FC236}">
                <a16:creationId xmlns:a16="http://schemas.microsoft.com/office/drawing/2014/main" xmlns="" id="{191FE15B-5938-4770-B333-0777E3DDA87E}"/>
              </a:ext>
            </a:extLst>
          </p:cNvPr>
          <p:cNvPicPr>
            <a:picLocks noChangeAspect="1"/>
          </p:cNvPicPr>
          <p:nvPr/>
        </p:nvPicPr>
        <p:blipFill>
          <a:blip r:embed="rId5"/>
          <a:stretch>
            <a:fillRect/>
          </a:stretch>
        </p:blipFill>
        <p:spPr>
          <a:xfrm>
            <a:off x="3406536" y="4586199"/>
            <a:ext cx="1971495" cy="1136170"/>
          </a:xfrm>
          <a:prstGeom prst="rect">
            <a:avLst/>
          </a:prstGeom>
        </p:spPr>
      </p:pic>
      <p:pic>
        <p:nvPicPr>
          <p:cNvPr id="7" name="Picture 7" descr="A picture containing text&#10;&#10;Description automatically generated">
            <a:extLst>
              <a:ext uri="{FF2B5EF4-FFF2-40B4-BE49-F238E27FC236}">
                <a16:creationId xmlns:a16="http://schemas.microsoft.com/office/drawing/2014/main" xmlns="" id="{576C9A3F-EACD-49BB-9203-206126BD21A2}"/>
              </a:ext>
            </a:extLst>
          </p:cNvPr>
          <p:cNvPicPr>
            <a:picLocks noChangeAspect="1"/>
          </p:cNvPicPr>
          <p:nvPr/>
        </p:nvPicPr>
        <p:blipFill>
          <a:blip r:embed="rId6"/>
          <a:stretch>
            <a:fillRect/>
          </a:stretch>
        </p:blipFill>
        <p:spPr>
          <a:xfrm>
            <a:off x="5380906" y="4557443"/>
            <a:ext cx="2034036" cy="1164924"/>
          </a:xfrm>
          <a:prstGeom prst="rect">
            <a:avLst/>
          </a:prstGeom>
        </p:spPr>
      </p:pic>
      <p:pic>
        <p:nvPicPr>
          <p:cNvPr id="8" name="Picture 8" descr="A picture containing graphical user interface&#10;&#10;Description automatically generated">
            <a:extLst>
              <a:ext uri="{FF2B5EF4-FFF2-40B4-BE49-F238E27FC236}">
                <a16:creationId xmlns:a16="http://schemas.microsoft.com/office/drawing/2014/main" xmlns="" id="{CDD5EA20-C09A-4BB8-BDBE-0AF6C1A37ABF}"/>
              </a:ext>
            </a:extLst>
          </p:cNvPr>
          <p:cNvPicPr>
            <a:picLocks noChangeAspect="1"/>
          </p:cNvPicPr>
          <p:nvPr/>
        </p:nvPicPr>
        <p:blipFill>
          <a:blip r:embed="rId7"/>
          <a:stretch>
            <a:fillRect/>
          </a:stretch>
        </p:blipFill>
        <p:spPr>
          <a:xfrm>
            <a:off x="7427164" y="4571821"/>
            <a:ext cx="1880917" cy="1150548"/>
          </a:xfrm>
          <a:prstGeom prst="rect">
            <a:avLst/>
          </a:prstGeom>
        </p:spPr>
      </p:pic>
      <p:pic>
        <p:nvPicPr>
          <p:cNvPr id="9" name="Picture 9">
            <a:extLst>
              <a:ext uri="{FF2B5EF4-FFF2-40B4-BE49-F238E27FC236}">
                <a16:creationId xmlns:a16="http://schemas.microsoft.com/office/drawing/2014/main" xmlns="" id="{5372D863-3968-4C5F-A648-4DEC2F8D2C9C}"/>
              </a:ext>
            </a:extLst>
          </p:cNvPr>
          <p:cNvPicPr>
            <a:picLocks noChangeAspect="1"/>
          </p:cNvPicPr>
          <p:nvPr/>
        </p:nvPicPr>
        <p:blipFill>
          <a:blip r:embed="rId8"/>
          <a:stretch>
            <a:fillRect/>
          </a:stretch>
        </p:blipFill>
        <p:spPr>
          <a:xfrm>
            <a:off x="1331344" y="5913355"/>
            <a:ext cx="8091576" cy="465930"/>
          </a:xfrm>
          <a:prstGeom prst="rect">
            <a:avLst/>
          </a:prstGeom>
        </p:spPr>
      </p:pic>
      <p:pic>
        <p:nvPicPr>
          <p:cNvPr id="10" name="Audio 9">
            <a:hlinkClick r:id="" action="ppaction://media"/>
            <a:extLst>
              <a:ext uri="{FF2B5EF4-FFF2-40B4-BE49-F238E27FC236}">
                <a16:creationId xmlns:a16="http://schemas.microsoft.com/office/drawing/2014/main" xmlns="" id="{25B02C97-1598-40E2-8821-D5704144F515}"/>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222121875"/>
      </p:ext>
    </p:extLst>
  </p:cSld>
  <p:clrMapOvr>
    <a:masterClrMapping/>
  </p:clrMapOvr>
  <mc:AlternateContent xmlns:mc="http://schemas.openxmlformats.org/markup-compatibility/2006" xmlns:p14="http://schemas.microsoft.com/office/powerpoint/2010/main">
    <mc:Choice Requires="p14">
      <p:transition spd="slow" p14:dur="2000" advTm="22568"/>
    </mc:Choice>
    <mc:Fallback xmlns="">
      <p:transition spd="slow" advTm="225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xmlns="" id="{955A2079-FA98-4876-80F0-72364A7D2EA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6A115D3E-AE0F-4927-A2E9-11A5C85CE2AA}"/>
              </a:ext>
            </a:extLst>
          </p:cNvPr>
          <p:cNvSpPr>
            <a:spLocks noGrp="1"/>
          </p:cNvSpPr>
          <p:nvPr>
            <p:ph type="title"/>
          </p:nvPr>
        </p:nvSpPr>
        <p:spPr>
          <a:xfrm>
            <a:off x="838200" y="557188"/>
            <a:ext cx="10515600" cy="1133499"/>
          </a:xfrm>
        </p:spPr>
        <p:txBody>
          <a:bodyPr>
            <a:normAutofit/>
          </a:bodyPr>
          <a:lstStyle/>
          <a:p>
            <a:pPr algn="ctr"/>
            <a:r>
              <a:rPr lang="en-US" sz="5200">
                <a:cs typeface="Calibri Light"/>
              </a:rPr>
              <a:t>What should it include</a:t>
            </a:r>
            <a:endParaRPr lang="en-US" sz="5200"/>
          </a:p>
        </p:txBody>
      </p:sp>
      <p:graphicFrame>
        <p:nvGraphicFramePr>
          <p:cNvPr id="8" name="Content Placeholder 5">
            <a:extLst>
              <a:ext uri="{FF2B5EF4-FFF2-40B4-BE49-F238E27FC236}">
                <a16:creationId xmlns:a16="http://schemas.microsoft.com/office/drawing/2014/main" xmlns="" id="{01504955-0F22-47C6-A05E-988340AC9ACE}"/>
              </a:ext>
            </a:extLst>
          </p:cNvPr>
          <p:cNvGraphicFramePr>
            <a:graphicFrameLocks noGrp="1"/>
          </p:cNvGraphicFramePr>
          <p:nvPr>
            <p:ph idx="1"/>
            <p:extLst>
              <p:ext uri="{D42A27DB-BD31-4B8C-83A1-F6EECF244321}">
                <p14:modId xmlns:p14="http://schemas.microsoft.com/office/powerpoint/2010/main" val="3486330926"/>
              </p:ext>
            </p:extLst>
          </p:nvPr>
        </p:nvGraphicFramePr>
        <p:xfrm>
          <a:off x="838200" y="1828800"/>
          <a:ext cx="10515600" cy="435254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3" name="Audio 2">
            <a:hlinkClick r:id="" action="ppaction://media"/>
            <a:extLst>
              <a:ext uri="{FF2B5EF4-FFF2-40B4-BE49-F238E27FC236}">
                <a16:creationId xmlns:a16="http://schemas.microsoft.com/office/drawing/2014/main" xmlns="" id="{795093E2-0C40-4523-A8DC-101BBD7C1A39}"/>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195522606"/>
      </p:ext>
    </p:extLst>
  </p:cSld>
  <p:clrMapOvr>
    <a:masterClrMapping/>
  </p:clrMapOvr>
  <mc:AlternateContent xmlns:mc="http://schemas.openxmlformats.org/markup-compatibility/2006" xmlns:p14="http://schemas.microsoft.com/office/powerpoint/2010/main">
    <mc:Choice Requires="p14">
      <p:transition spd="slow" p14:dur="2000" advTm="25148"/>
    </mc:Choice>
    <mc:Fallback xmlns="">
      <p:transition spd="slow" advTm="251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29E1624-56C6-4A21-98BE-C7EDDF4F1127}"/>
              </a:ext>
            </a:extLst>
          </p:cNvPr>
          <p:cNvSpPr>
            <a:spLocks noGrp="1"/>
          </p:cNvSpPr>
          <p:nvPr>
            <p:ph type="title"/>
          </p:nvPr>
        </p:nvSpPr>
        <p:spPr>
          <a:xfrm>
            <a:off x="640079" y="2053641"/>
            <a:ext cx="3669161" cy="2760098"/>
          </a:xfrm>
        </p:spPr>
        <p:txBody>
          <a:bodyPr>
            <a:normAutofit/>
          </a:bodyPr>
          <a:lstStyle/>
          <a:p>
            <a:r>
              <a:rPr lang="en-US">
                <a:solidFill>
                  <a:srgbClr val="FFFFFF"/>
                </a:solidFill>
                <a:cs typeface="Calibri Light"/>
              </a:rPr>
              <a:t>Who should be involved?</a:t>
            </a:r>
            <a:endParaRPr lang="en-US">
              <a:solidFill>
                <a:srgbClr val="FFFFFF"/>
              </a:solidFill>
            </a:endParaRPr>
          </a:p>
        </p:txBody>
      </p:sp>
      <p:graphicFrame>
        <p:nvGraphicFramePr>
          <p:cNvPr id="17" name="Content Placeholder 2">
            <a:extLst>
              <a:ext uri="{FF2B5EF4-FFF2-40B4-BE49-F238E27FC236}">
                <a16:creationId xmlns:a16="http://schemas.microsoft.com/office/drawing/2014/main" xmlns="" id="{42466495-D416-41B0-974F-BCE6830EAC2F}"/>
              </a:ext>
            </a:extLst>
          </p:cNvPr>
          <p:cNvGraphicFramePr>
            <a:graphicFrameLocks noGrp="1"/>
          </p:cNvGraphicFramePr>
          <p:nvPr>
            <p:ph idx="1"/>
            <p:extLst>
              <p:ext uri="{D42A27DB-BD31-4B8C-83A1-F6EECF244321}">
                <p14:modId xmlns:p14="http://schemas.microsoft.com/office/powerpoint/2010/main" val="3265265270"/>
              </p:ext>
            </p:extLst>
          </p:nvPr>
        </p:nvGraphicFramePr>
        <p:xfrm>
          <a:off x="1604839" y="413678"/>
          <a:ext cx="7965894" cy="602138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31" name="TextBox 130">
            <a:extLst>
              <a:ext uri="{FF2B5EF4-FFF2-40B4-BE49-F238E27FC236}">
                <a16:creationId xmlns:a16="http://schemas.microsoft.com/office/drawing/2014/main" xmlns="" id="{231B46EA-A271-4094-B9E7-BF08C1ECFCCC}"/>
              </a:ext>
            </a:extLst>
          </p:cNvPr>
          <p:cNvSpPr txBox="1"/>
          <p:nvPr/>
        </p:nvSpPr>
        <p:spPr>
          <a:xfrm>
            <a:off x="3976778" y="2481533"/>
            <a:ext cx="3490822"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800"/>
              <a:t>Who should be involved? </a:t>
            </a:r>
            <a:endParaRPr lang="en-US" sz="4800">
              <a:cs typeface="Calibri"/>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918396002"/>
      </p:ext>
    </p:extLst>
  </p:cSld>
  <p:clrMapOvr>
    <a:masterClrMapping/>
  </p:clrMapOvr>
  <mc:AlternateContent xmlns:mc="http://schemas.openxmlformats.org/markup-compatibility/2006" xmlns:p14="http://schemas.microsoft.com/office/powerpoint/2010/main">
    <mc:Choice Requires="p14">
      <p:transition spd="slow" p14:dur="2000" advTm="25456"/>
    </mc:Choice>
    <mc:Fallback xmlns="">
      <p:transition spd="slow" advTm="254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xmlns="" id="{4038CB10-1F5C-4D54-9DF7-12586DE5B00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27546" y="321732"/>
            <a:ext cx="7058307" cy="1964266"/>
          </a:xfrm>
          <a:prstGeom prst="rect">
            <a:avLst/>
          </a:prstGeom>
          <a:solidFill>
            <a:schemeClr val="accent5">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xmlns="" id="{901ECAC0-07A4-4F91-9472-11F4307929F8}"/>
              </a:ext>
            </a:extLst>
          </p:cNvPr>
          <p:cNvSpPr>
            <a:spLocks noGrp="1"/>
          </p:cNvSpPr>
          <p:nvPr>
            <p:ph type="title"/>
          </p:nvPr>
        </p:nvSpPr>
        <p:spPr>
          <a:xfrm>
            <a:off x="524256" y="491260"/>
            <a:ext cx="6594189" cy="1581417"/>
          </a:xfrm>
          <a:solidFill>
            <a:srgbClr val="ED7D31"/>
          </a:solidFill>
        </p:spPr>
        <p:txBody>
          <a:bodyPr>
            <a:normAutofit/>
          </a:bodyPr>
          <a:lstStyle/>
          <a:p>
            <a:pPr algn="ctr">
              <a:spcBef>
                <a:spcPts val="1000"/>
              </a:spcBef>
            </a:pPr>
            <a:r>
              <a:rPr lang="en-US" sz="3700" b="1" dirty="0">
                <a:solidFill>
                  <a:schemeClr val="bg1"/>
                </a:solidFill>
                <a:ea typeface="+mj-lt"/>
                <a:cs typeface="+mj-lt"/>
              </a:rPr>
              <a:t>Section 1 – My profile</a:t>
            </a:r>
            <a:endParaRPr lang="en-US" dirty="0">
              <a:solidFill>
                <a:schemeClr val="bg1"/>
              </a:solidFill>
              <a:cs typeface="Calibri Light" panose="020F0302020204030204"/>
            </a:endParaRPr>
          </a:p>
        </p:txBody>
      </p:sp>
      <p:sp>
        <p:nvSpPr>
          <p:cNvPr id="17" name="Rectangle 16">
            <a:extLst>
              <a:ext uri="{FF2B5EF4-FFF2-40B4-BE49-F238E27FC236}">
                <a16:creationId xmlns:a16="http://schemas.microsoft.com/office/drawing/2014/main" xmlns="" id="{73ED6512-6858-4552-B699-9A97FE9A4EA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556975" y="321732"/>
            <a:ext cx="431329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xmlns="" id="{8A99B6BA-B00F-41F1-AECF-177D2A74C9DD}"/>
              </a:ext>
            </a:extLst>
          </p:cNvPr>
          <p:cNvSpPr>
            <a:spLocks noGrp="1"/>
          </p:cNvSpPr>
          <p:nvPr>
            <p:ph idx="1"/>
          </p:nvPr>
        </p:nvSpPr>
        <p:spPr>
          <a:xfrm>
            <a:off x="8029319" y="917725"/>
            <a:ext cx="3424739" cy="4852362"/>
          </a:xfrm>
        </p:spPr>
        <p:style>
          <a:lnRef idx="2">
            <a:schemeClr val="accent2">
              <a:shade val="50000"/>
            </a:schemeClr>
          </a:lnRef>
          <a:fillRef idx="1">
            <a:schemeClr val="accent2"/>
          </a:fillRef>
          <a:effectRef idx="0">
            <a:schemeClr val="accent2"/>
          </a:effectRef>
          <a:fontRef idx="minor">
            <a:schemeClr val="lt1"/>
          </a:fontRef>
        </p:style>
        <p:txBody>
          <a:bodyPr vert="horz" lIns="91440" tIns="45720" rIns="91440" bIns="45720" rtlCol="0" anchor="ctr">
            <a:normAutofit/>
          </a:bodyPr>
          <a:lstStyle/>
          <a:p>
            <a:pPr marL="0" indent="0">
              <a:buNone/>
            </a:pPr>
            <a:r>
              <a:rPr lang="en-US" sz="1400" b="1" dirty="0">
                <a:latin typeface="Calibri"/>
                <a:ea typeface="Segoe UI"/>
                <a:cs typeface="Segoe UI"/>
              </a:rPr>
              <a:t>Section 1 provides a framework to record; ​</a:t>
            </a:r>
            <a:endParaRPr lang="en-US" sz="1400" dirty="0">
              <a:latin typeface="Calibri"/>
              <a:ea typeface="Segoe UI"/>
              <a:cs typeface="Calibri" panose="020F0502020204030204"/>
            </a:endParaRPr>
          </a:p>
          <a:p>
            <a:pPr marL="0" indent="0">
              <a:buNone/>
            </a:pPr>
            <a:r>
              <a:rPr lang="en-US" sz="1400" dirty="0" smtClean="0">
                <a:latin typeface="Calibri"/>
                <a:ea typeface="Segoe UI"/>
                <a:cs typeface="Segoe UI"/>
              </a:rPr>
              <a:t>•What </a:t>
            </a:r>
            <a:r>
              <a:rPr lang="en-US" sz="1400" dirty="0">
                <a:latin typeface="Calibri"/>
                <a:ea typeface="Segoe UI"/>
                <a:cs typeface="Segoe UI"/>
              </a:rPr>
              <a:t>is important to the child, young person and their family and how best to support </a:t>
            </a:r>
            <a:r>
              <a:rPr lang="en-US" sz="1400" dirty="0" smtClean="0">
                <a:latin typeface="Calibri"/>
                <a:ea typeface="Segoe UI"/>
                <a:cs typeface="Segoe UI"/>
              </a:rPr>
              <a:t>them</a:t>
            </a:r>
            <a:r>
              <a:rPr lang="en-US" sz="1400" dirty="0">
                <a:latin typeface="Calibri"/>
                <a:ea typeface="Segoe UI"/>
                <a:cs typeface="Segoe UI"/>
              </a:rPr>
              <a:t>.</a:t>
            </a:r>
            <a:endParaRPr lang="en-US" sz="1400" dirty="0">
              <a:latin typeface="Calibri"/>
              <a:ea typeface="Segoe UI"/>
              <a:cs typeface="Calibri" panose="020F0502020204030204"/>
            </a:endParaRPr>
          </a:p>
          <a:p>
            <a:pPr marL="0" indent="0">
              <a:buNone/>
            </a:pPr>
            <a:r>
              <a:rPr lang="en-US" sz="1400" dirty="0">
                <a:latin typeface="Calibri"/>
                <a:ea typeface="Segoe UI"/>
                <a:cs typeface="Segoe UI"/>
              </a:rPr>
              <a:t>• </a:t>
            </a:r>
            <a:r>
              <a:rPr lang="en-US" sz="1400" dirty="0" smtClean="0">
                <a:latin typeface="Calibri"/>
                <a:ea typeface="Segoe UI"/>
                <a:cs typeface="Segoe UI"/>
              </a:rPr>
              <a:t>Contributions </a:t>
            </a:r>
            <a:r>
              <a:rPr lang="en-US" sz="1400" dirty="0">
                <a:latin typeface="Calibri"/>
                <a:ea typeface="Segoe UI"/>
                <a:cs typeface="Segoe UI"/>
              </a:rPr>
              <a:t>from the child if they are old enough and able to contribute, if not then it is important that the parent/ </a:t>
            </a:r>
            <a:r>
              <a:rPr lang="en-US" sz="1400" dirty="0" err="1">
                <a:latin typeface="Calibri"/>
                <a:ea typeface="Segoe UI"/>
                <a:cs typeface="Segoe UI"/>
              </a:rPr>
              <a:t>carers</a:t>
            </a:r>
            <a:r>
              <a:rPr lang="en-US" sz="1400" dirty="0">
                <a:latin typeface="Calibri"/>
                <a:ea typeface="Segoe UI"/>
                <a:cs typeface="Segoe UI"/>
              </a:rPr>
              <a:t> views are visible in this section. They become the child's voice. </a:t>
            </a:r>
            <a:r>
              <a:rPr lang="en-US" sz="1400" dirty="0" smtClean="0">
                <a:latin typeface="Calibri"/>
                <a:ea typeface="Segoe UI"/>
                <a:cs typeface="Segoe UI"/>
              </a:rPr>
              <a:t>​</a:t>
            </a:r>
          </a:p>
          <a:p>
            <a:pPr marL="0" indent="0">
              <a:buNone/>
            </a:pPr>
            <a:endParaRPr lang="en-US" sz="1400" dirty="0">
              <a:latin typeface="Calibri"/>
              <a:ea typeface="Segoe UI"/>
              <a:cs typeface="Calibri" panose="020F0502020204030204"/>
            </a:endParaRPr>
          </a:p>
          <a:p>
            <a:pPr marL="0" indent="0">
              <a:buNone/>
            </a:pPr>
            <a:r>
              <a:rPr lang="en-US" sz="1400" dirty="0" smtClean="0">
                <a:ea typeface="+mn-lt"/>
                <a:cs typeface="+mn-lt"/>
              </a:rPr>
              <a:t>So </a:t>
            </a:r>
            <a:r>
              <a:rPr lang="en-US" sz="1400" dirty="0">
                <a:ea typeface="+mn-lt"/>
                <a:cs typeface="+mn-lt"/>
              </a:rPr>
              <a:t>the system needs to support children, young people and their parents to have high aspirations for the future. We must seek to raise aspirations by not only thinking about what is possible now but thinking creatively about what could be possible in the future. </a:t>
            </a:r>
            <a:endParaRPr lang="en-US" sz="1400" dirty="0">
              <a:ea typeface="+mn-lt"/>
              <a:cs typeface="Segoe UI"/>
            </a:endParaRPr>
          </a:p>
          <a:p>
            <a:pPr marL="0" indent="0">
              <a:buNone/>
            </a:pPr>
            <a:r>
              <a:rPr lang="en-US" sz="1400" b="1" dirty="0">
                <a:ea typeface="+mn-lt"/>
                <a:cs typeface="+mn-lt"/>
              </a:rPr>
              <a:t>Aspirations must be challenging</a:t>
            </a:r>
            <a:r>
              <a:rPr lang="en-US" sz="1400" dirty="0">
                <a:ea typeface="+mn-lt"/>
                <a:cs typeface="+mn-lt"/>
              </a:rPr>
              <a:t> </a:t>
            </a:r>
            <a:endParaRPr lang="en-US" sz="1400" dirty="0">
              <a:cs typeface="Calibri"/>
            </a:endParaRPr>
          </a:p>
          <a:p>
            <a:pPr rtl="0"/>
            <a:endParaRPr lang="en-US" dirty="0">
              <a:solidFill>
                <a:srgbClr val="FFFFFF"/>
              </a:solidFill>
              <a:cs typeface="Segoe UI"/>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pic>
        <p:nvPicPr>
          <p:cNvPr id="5" name="Picture 4"/>
          <p:cNvPicPr>
            <a:picLocks noChangeAspect="1"/>
          </p:cNvPicPr>
          <p:nvPr/>
        </p:nvPicPr>
        <p:blipFill>
          <a:blip r:embed="rId5"/>
          <a:stretch>
            <a:fillRect/>
          </a:stretch>
        </p:blipFill>
        <p:spPr>
          <a:xfrm>
            <a:off x="645635" y="2285998"/>
            <a:ext cx="3926363" cy="4479476"/>
          </a:xfrm>
          <a:prstGeom prst="rect">
            <a:avLst/>
          </a:prstGeom>
        </p:spPr>
      </p:pic>
    </p:spTree>
    <p:extLst>
      <p:ext uri="{BB962C8B-B14F-4D97-AF65-F5344CB8AC3E}">
        <p14:creationId xmlns:p14="http://schemas.microsoft.com/office/powerpoint/2010/main" val="475431638"/>
      </p:ext>
    </p:extLst>
  </p:cSld>
  <p:clrMapOvr>
    <a:masterClrMapping/>
  </p:clrMapOvr>
  <mc:AlternateContent xmlns:mc="http://schemas.openxmlformats.org/markup-compatibility/2006" xmlns:p14="http://schemas.microsoft.com/office/powerpoint/2010/main">
    <mc:Choice Requires="p14">
      <p:transition spd="slow" p14:dur="2000" advTm="42600"/>
    </mc:Choice>
    <mc:Fallback xmlns="">
      <p:transition spd="slow" advTm="426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xmlns="" id="{4038CB10-1F5C-4D54-9DF7-12586DE5B00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27546" y="321732"/>
            <a:ext cx="7058307" cy="1964266"/>
          </a:xfrm>
          <a:prstGeom prst="rect">
            <a:avLst/>
          </a:prstGeom>
          <a:solidFill>
            <a:schemeClr val="accent5">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xmlns="" id="{901ECAC0-07A4-4F91-9472-11F4307929F8}"/>
              </a:ext>
            </a:extLst>
          </p:cNvPr>
          <p:cNvSpPr>
            <a:spLocks noGrp="1"/>
          </p:cNvSpPr>
          <p:nvPr>
            <p:ph type="title"/>
          </p:nvPr>
        </p:nvSpPr>
        <p:spPr>
          <a:xfrm>
            <a:off x="524256" y="491260"/>
            <a:ext cx="6594189" cy="1625210"/>
          </a:xfrm>
          <a:solidFill>
            <a:srgbClr val="ED7D31"/>
          </a:solidFill>
        </p:spPr>
        <p:txBody>
          <a:bodyPr>
            <a:normAutofit/>
          </a:bodyPr>
          <a:lstStyle/>
          <a:p>
            <a:pPr algn="ctr"/>
            <a:r>
              <a:rPr lang="en-US" sz="3700" b="1">
                <a:solidFill>
                  <a:srgbClr val="FFFFFF"/>
                </a:solidFill>
                <a:ea typeface="+mj-lt"/>
                <a:cs typeface="+mj-lt"/>
              </a:rPr>
              <a:t/>
            </a:r>
            <a:br>
              <a:rPr lang="en-US" sz="3700" b="1">
                <a:solidFill>
                  <a:srgbClr val="FFFFFF"/>
                </a:solidFill>
                <a:ea typeface="+mj-lt"/>
                <a:cs typeface="+mj-lt"/>
              </a:rPr>
            </a:br>
            <a:r>
              <a:rPr lang="en-US" sz="3700" b="1">
                <a:solidFill>
                  <a:srgbClr val="FFFFFF"/>
                </a:solidFill>
                <a:ea typeface="+mj-lt"/>
                <a:cs typeface="+mj-lt"/>
              </a:rPr>
              <a:t>Section 2 – My Special Education Needs</a:t>
            </a:r>
            <a:endParaRPr lang="en-US" sz="3700">
              <a:ea typeface="+mj-lt"/>
              <a:cs typeface="+mj-lt"/>
            </a:endParaRPr>
          </a:p>
          <a:p>
            <a:pPr algn="ctr">
              <a:spcBef>
                <a:spcPts val="1000"/>
              </a:spcBef>
            </a:pPr>
            <a:endParaRPr lang="en-US" sz="3700" b="1">
              <a:cs typeface="Calibri Light" panose="020F0302020204030204"/>
            </a:endParaRPr>
          </a:p>
        </p:txBody>
      </p:sp>
      <p:sp>
        <p:nvSpPr>
          <p:cNvPr id="17" name="Rectangle 16">
            <a:extLst>
              <a:ext uri="{FF2B5EF4-FFF2-40B4-BE49-F238E27FC236}">
                <a16:creationId xmlns:a16="http://schemas.microsoft.com/office/drawing/2014/main" xmlns="" id="{73ED6512-6858-4552-B699-9A97FE9A4EA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556975" y="321732"/>
            <a:ext cx="431329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xmlns="" id="{8A99B6BA-B00F-41F1-AECF-177D2A74C9DD}"/>
              </a:ext>
            </a:extLst>
          </p:cNvPr>
          <p:cNvSpPr>
            <a:spLocks noGrp="1"/>
          </p:cNvSpPr>
          <p:nvPr>
            <p:ph idx="1"/>
          </p:nvPr>
        </p:nvSpPr>
        <p:spPr>
          <a:xfrm>
            <a:off x="8029319" y="917725"/>
            <a:ext cx="3424739" cy="4852362"/>
          </a:xfrm>
        </p:spPr>
        <p:style>
          <a:lnRef idx="2">
            <a:schemeClr val="accent2">
              <a:shade val="50000"/>
            </a:schemeClr>
          </a:lnRef>
          <a:fillRef idx="1">
            <a:schemeClr val="accent2"/>
          </a:fillRef>
          <a:effectRef idx="0">
            <a:schemeClr val="accent2"/>
          </a:effectRef>
          <a:fontRef idx="minor">
            <a:schemeClr val="lt1"/>
          </a:fontRef>
        </p:style>
        <p:txBody>
          <a:bodyPr vert="horz" lIns="91440" tIns="45720" rIns="91440" bIns="45720" rtlCol="0" anchor="ctr">
            <a:normAutofit/>
          </a:bodyPr>
          <a:lstStyle/>
          <a:p>
            <a:pPr marL="0" indent="0">
              <a:buNone/>
            </a:pPr>
            <a:r>
              <a:rPr lang="en-US" sz="2000" b="1">
                <a:latin typeface="Arial"/>
                <a:ea typeface="Arial"/>
                <a:cs typeface="Arial"/>
              </a:rPr>
              <a:t>6.28 ‘Special educational needs</a:t>
            </a:r>
            <a:r>
              <a:rPr lang="en-US" sz="2000">
                <a:latin typeface="Arial"/>
                <a:ea typeface="Arial"/>
                <a:cs typeface="Arial"/>
              </a:rPr>
              <a:t> are linked to the 4 broad areas of need as outlined in the Code of Practice.  </a:t>
            </a:r>
            <a:r>
              <a:rPr lang="en-US" sz="2000" b="1">
                <a:latin typeface="Arial"/>
                <a:ea typeface="Arial"/>
                <a:cs typeface="Arial"/>
              </a:rPr>
              <a:t>Cognition and learning, Communication and interaction, Social, emotional and mental health and Sensory and/or physical</a:t>
            </a:r>
            <a:r>
              <a:rPr lang="en-US" sz="2000" b="1" i="1">
                <a:latin typeface="Arial"/>
                <a:ea typeface="Arial"/>
                <a:cs typeface="Arial"/>
              </a:rPr>
              <a:t>.’ </a:t>
            </a:r>
            <a:endParaRPr lang="en-US" sz="2000">
              <a:latin typeface="Calibri" panose="020F0502020204030204"/>
              <a:ea typeface="Arial"/>
              <a:cs typeface="Calibri" panose="020F0502020204030204"/>
            </a:endParaRPr>
          </a:p>
          <a:p>
            <a:pPr marL="0" indent="0">
              <a:buNone/>
            </a:pPr>
            <a:endParaRPr lang="en-US" sz="1100" b="1" i="1">
              <a:solidFill>
                <a:srgbClr val="FFFFFF"/>
              </a:solidFill>
              <a:latin typeface="Arial"/>
              <a:cs typeface="Arial"/>
            </a:endParaRPr>
          </a:p>
        </p:txBody>
      </p:sp>
      <p:pic>
        <p:nvPicPr>
          <p:cNvPr id="6" name="Picture 6" descr="Text&#10;&#10;Description automatically generated">
            <a:extLst>
              <a:ext uri="{FF2B5EF4-FFF2-40B4-BE49-F238E27FC236}">
                <a16:creationId xmlns:a16="http://schemas.microsoft.com/office/drawing/2014/main" xmlns="" id="{D760AA7C-A1DD-44DA-AD55-4C5EE476B69B}"/>
              </a:ext>
            </a:extLst>
          </p:cNvPr>
          <p:cNvPicPr>
            <a:picLocks noChangeAspect="1"/>
          </p:cNvPicPr>
          <p:nvPr/>
        </p:nvPicPr>
        <p:blipFill>
          <a:blip r:embed="rId4"/>
          <a:stretch>
            <a:fillRect/>
          </a:stretch>
        </p:blipFill>
        <p:spPr>
          <a:xfrm>
            <a:off x="992632" y="2285998"/>
            <a:ext cx="4400884" cy="4522701"/>
          </a:xfrm>
          <a:prstGeom prst="rect">
            <a:avLst/>
          </a:prstGeom>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619504115"/>
      </p:ext>
    </p:extLst>
  </p:cSld>
  <p:clrMapOvr>
    <a:masterClrMapping/>
  </p:clrMapOvr>
  <mc:AlternateContent xmlns:mc="http://schemas.openxmlformats.org/markup-compatibility/2006" xmlns:p14="http://schemas.microsoft.com/office/powerpoint/2010/main">
    <mc:Choice Requires="p14">
      <p:transition spd="slow" p14:dur="2000" advTm="46261"/>
    </mc:Choice>
    <mc:Fallback xmlns="">
      <p:transition spd="slow" advTm="462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3ADD80E528F96643AC6C11290817B7CA" ma:contentTypeVersion="4" ma:contentTypeDescription="Create a new document." ma:contentTypeScope="" ma:versionID="427610e17af73e66402057973165f5fa">
  <xsd:schema xmlns:xsd="http://www.w3.org/2001/XMLSchema" xmlns:xs="http://www.w3.org/2001/XMLSchema" xmlns:p="http://schemas.microsoft.com/office/2006/metadata/properties" xmlns:ns2="850c9652-2781-40d0-9c6a-bb22ff6b9997" targetNamespace="http://schemas.microsoft.com/office/2006/metadata/properties" ma:root="true" ma:fieldsID="014efa91437cab2a4e507ccc1ec6fb5d" ns2:_="">
    <xsd:import namespace="850c9652-2781-40d0-9c6a-bb22ff6b9997"/>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50c9652-2781-40d0-9c6a-bb22ff6b999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DF7D957-AE5B-4F6F-8D46-3096BD4C6CF1}">
  <ds:schemaRefs>
    <ds:schemaRef ds:uri="http://schemas.microsoft.com/sharepoint/v3/contenttype/forms"/>
  </ds:schemaRefs>
</ds:datastoreItem>
</file>

<file path=customXml/itemProps2.xml><?xml version="1.0" encoding="utf-8"?>
<ds:datastoreItem xmlns:ds="http://schemas.openxmlformats.org/officeDocument/2006/customXml" ds:itemID="{29BB7C7B-7CDC-411C-8586-54D651ABACA0}">
  <ds:schemaRefs>
    <ds:schemaRef ds:uri="http://purl.org/dc/elements/1.1/"/>
    <ds:schemaRef ds:uri="http://schemas.microsoft.com/office/2006/documentManagement/types"/>
    <ds:schemaRef ds:uri="http://purl.org/dc/terms/"/>
    <ds:schemaRef ds:uri="http://schemas.openxmlformats.org/package/2006/metadata/core-properties"/>
    <ds:schemaRef ds:uri="http://purl.org/dc/dcmitype/"/>
    <ds:schemaRef ds:uri="850c9652-2781-40d0-9c6a-bb22ff6b9997"/>
    <ds:schemaRef ds:uri="http://schemas.microsoft.com/office/infopath/2007/PartnerControls"/>
    <ds:schemaRef ds:uri="http://schemas.microsoft.com/office/2006/metadata/properties"/>
    <ds:schemaRef ds:uri="http://www.w3.org/XML/1998/namespace"/>
  </ds:schemaRefs>
</ds:datastoreItem>
</file>

<file path=customXml/itemProps3.xml><?xml version="1.0" encoding="utf-8"?>
<ds:datastoreItem xmlns:ds="http://schemas.openxmlformats.org/officeDocument/2006/customXml" ds:itemID="{E8D1D98C-6CDB-4519-88A8-EC3E36B5B0CB}">
  <ds:schemaRefs>
    <ds:schemaRef ds:uri="850c9652-2781-40d0-9c6a-bb22ff6b999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111</TotalTime>
  <Words>440</Words>
  <Application>Microsoft Office PowerPoint</Application>
  <PresentationFormat>Widescreen</PresentationFormat>
  <Paragraphs>106</Paragraphs>
  <Slides>20</Slides>
  <Notes>0</Notes>
  <HiddenSlides>0</HiddenSlides>
  <MMClips>20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20</vt:i4>
      </vt:variant>
    </vt:vector>
  </HeadingPairs>
  <TitlesOfParts>
    <vt:vector size="25" baseType="lpstr">
      <vt:lpstr>Arial</vt:lpstr>
      <vt:lpstr>Calibri</vt:lpstr>
      <vt:lpstr>Calibri Light</vt:lpstr>
      <vt:lpstr>Segoe UI</vt:lpstr>
      <vt:lpstr>Office Theme</vt:lpstr>
      <vt:lpstr>How to develop and use a  My Support Plan  Jennifer Firth &amp; Nicola Shaw  Early Years Area SENDCO's  Kirklees Early Years SEN Support (EYSEN) </vt:lpstr>
      <vt:lpstr>Kirklees and Consistency</vt:lpstr>
      <vt:lpstr>Why a My Support Plan (MSP)</vt:lpstr>
      <vt:lpstr>Aspirations</vt:lpstr>
      <vt:lpstr>Golden thread</vt:lpstr>
      <vt:lpstr>What should it include</vt:lpstr>
      <vt:lpstr>Who should be involved?</vt:lpstr>
      <vt:lpstr>Section 1 – My profile</vt:lpstr>
      <vt:lpstr> Section 2 – My Special Education Needs </vt:lpstr>
      <vt:lpstr> Section 3 &amp; 4– My Health and Social Care Needs </vt:lpstr>
      <vt:lpstr>Targeting setting – Outcomes </vt:lpstr>
      <vt:lpstr>Remember</vt:lpstr>
      <vt:lpstr> An example of a long - term outcome could be  </vt:lpstr>
      <vt:lpstr>Target Setting   Steps Towards Outcomes</vt:lpstr>
      <vt:lpstr>Target Setting  Shorter Term Targets </vt:lpstr>
      <vt:lpstr> Provision Provision is the intervention/resource that is to be provided in order to work towards attaining the outcome  </vt:lpstr>
      <vt:lpstr> Reviewing  </vt:lpstr>
      <vt:lpstr> Reviewing  </vt:lpstr>
      <vt:lpstr>Summary  </vt:lpstr>
      <vt:lpstr>Further Support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Nicola Shaw</dc:creator>
  <cp:lastModifiedBy>Jennifer Firth</cp:lastModifiedBy>
  <cp:revision>10</cp:revision>
  <dcterms:created xsi:type="dcterms:W3CDTF">2020-09-28T13:56:34Z</dcterms:created>
  <dcterms:modified xsi:type="dcterms:W3CDTF">2021-03-04T14:00:11Z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22127eb8-1c2a-4c17-86cc-a5ba0926d1f9_Enabled">
    <vt:lpwstr>True</vt:lpwstr>
  </property>
  <property fmtid="{D5CDD505-2E9C-101B-9397-08002B2CF9AE}" pid="3" name="MSIP_Label_22127eb8-1c2a-4c17-86cc-a5ba0926d1f9_SiteId">
    <vt:lpwstr>61d0734f-7fce-4063-b638-09ac5ad5a43f</vt:lpwstr>
  </property>
  <property fmtid="{D5CDD505-2E9C-101B-9397-08002B2CF9AE}" pid="4" name="MSIP_Label_22127eb8-1c2a-4c17-86cc-a5ba0926d1f9_Owner">
    <vt:lpwstr>Nicola.Shaw@Kirklees.gov.uk</vt:lpwstr>
  </property>
  <property fmtid="{D5CDD505-2E9C-101B-9397-08002B2CF9AE}" pid="5" name="MSIP_Label_22127eb8-1c2a-4c17-86cc-a5ba0926d1f9_SetDate">
    <vt:lpwstr>2020-09-28T13:56:39.8030181Z</vt:lpwstr>
  </property>
  <property fmtid="{D5CDD505-2E9C-101B-9397-08002B2CF9AE}" pid="6" name="MSIP_Label_22127eb8-1c2a-4c17-86cc-a5ba0926d1f9_Name">
    <vt:lpwstr>Official</vt:lpwstr>
  </property>
  <property fmtid="{D5CDD505-2E9C-101B-9397-08002B2CF9AE}" pid="7" name="MSIP_Label_22127eb8-1c2a-4c17-86cc-a5ba0926d1f9_Application">
    <vt:lpwstr>Microsoft Azure Information Protection</vt:lpwstr>
  </property>
  <property fmtid="{D5CDD505-2E9C-101B-9397-08002B2CF9AE}" pid="8" name="MSIP_Label_22127eb8-1c2a-4c17-86cc-a5ba0926d1f9_Extended_MSFT_Method">
    <vt:lpwstr>Automatic</vt:lpwstr>
  </property>
  <property fmtid="{D5CDD505-2E9C-101B-9397-08002B2CF9AE}" pid="9" name="Sensitivity">
    <vt:lpwstr>Official</vt:lpwstr>
  </property>
  <property fmtid="{D5CDD505-2E9C-101B-9397-08002B2CF9AE}" pid="10" name="ContentTypeId">
    <vt:lpwstr>0x0101003ADD80E528F96643AC6C11290817B7CA</vt:lpwstr>
  </property>
</Properties>
</file>