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 id="2147483758" r:id="rId2"/>
    <p:sldMasterId id="2147483760" r:id="rId3"/>
    <p:sldMasterId id="2147483747" r:id="rId4"/>
    <p:sldMasterId id="2147483764" r:id="rId5"/>
    <p:sldMasterId id="2147483751" r:id="rId6"/>
    <p:sldMasterId id="2147483667" r:id="rId7"/>
    <p:sldMasterId id="2147483728" r:id="rId8"/>
    <p:sldMasterId id="2147483754" r:id="rId9"/>
    <p:sldMasterId id="2147483766" r:id="rId10"/>
    <p:sldMasterId id="2147483648" r:id="rId11"/>
  </p:sldMasterIdLst>
  <p:notesMasterIdLst>
    <p:notesMasterId r:id="rId53"/>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91" r:id="rId24"/>
    <p:sldId id="292" r:id="rId25"/>
    <p:sldId id="293" r:id="rId26"/>
    <p:sldId id="294" r:id="rId27"/>
    <p:sldId id="295" r:id="rId28"/>
    <p:sldId id="268" r:id="rId29"/>
    <p:sldId id="269" r:id="rId30"/>
    <p:sldId id="270" r:id="rId31"/>
    <p:sldId id="271" r:id="rId32"/>
    <p:sldId id="272" r:id="rId33"/>
    <p:sldId id="273" r:id="rId34"/>
    <p:sldId id="274" r:id="rId35"/>
    <p:sldId id="275" r:id="rId36"/>
    <p:sldId id="276" r:id="rId37"/>
    <p:sldId id="296" r:id="rId38"/>
    <p:sldId id="297" r:id="rId39"/>
    <p:sldId id="298" r:id="rId40"/>
    <p:sldId id="299" r:id="rId41"/>
    <p:sldId id="277" r:id="rId42"/>
    <p:sldId id="278" r:id="rId43"/>
    <p:sldId id="279" r:id="rId44"/>
    <p:sldId id="280" r:id="rId45"/>
    <p:sldId id="281" r:id="rId46"/>
    <p:sldId id="282" r:id="rId47"/>
    <p:sldId id="283" r:id="rId48"/>
    <p:sldId id="284" r:id="rId49"/>
    <p:sldId id="285" r:id="rId50"/>
    <p:sldId id="286" r:id="rId51"/>
    <p:sldId id="287" r:id="rId52"/>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4E04C-7581-404C-86E0-AF8BA9A4F39A}" v="2" dt="2025-02-24T15:04:06.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snapToObjects="1">
      <p:cViewPr varScale="1">
        <p:scale>
          <a:sx n="62" d="100"/>
          <a:sy n="62" d="100"/>
        </p:scale>
        <p:origin x="420" y="28"/>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rant" userId="d0e3cf38-8771-4f01-9eb3-28a1acb25cb0" providerId="ADAL" clId="{70E4E04C-7581-404C-86E0-AF8BA9A4F39A}"/>
    <pc:docChg chg="undo custSel addSld delSld modSld addMainMaster delMainMaster modMainMaster">
      <pc:chgData name="Sarah Grant" userId="d0e3cf38-8771-4f01-9eb3-28a1acb25cb0" providerId="ADAL" clId="{70E4E04C-7581-404C-86E0-AF8BA9A4F39A}" dt="2025-02-25T18:07:52.923" v="366"/>
      <pc:docMkLst>
        <pc:docMk/>
      </pc:docMkLst>
      <pc:sldChg chg="modSp mod">
        <pc:chgData name="Sarah Grant" userId="d0e3cf38-8771-4f01-9eb3-28a1acb25cb0" providerId="ADAL" clId="{70E4E04C-7581-404C-86E0-AF8BA9A4F39A}" dt="2025-02-20T10:04:01.658" v="9" actId="20577"/>
        <pc:sldMkLst>
          <pc:docMk/>
          <pc:sldMk cId="4016982590" sldId="257"/>
        </pc:sldMkLst>
        <pc:graphicFrameChg chg="modGraphic">
          <ac:chgData name="Sarah Grant" userId="d0e3cf38-8771-4f01-9eb3-28a1acb25cb0" providerId="ADAL" clId="{70E4E04C-7581-404C-86E0-AF8BA9A4F39A}" dt="2025-02-20T10:04:01.658" v="9" actId="20577"/>
          <ac:graphicFrameMkLst>
            <pc:docMk/>
            <pc:sldMk cId="4016982590" sldId="257"/>
            <ac:graphicFrameMk id="5" creationId="{E2FA784F-FDDC-5D1C-670B-EF88A44AEC05}"/>
          </ac:graphicFrameMkLst>
        </pc:graphicFrameChg>
      </pc:sldChg>
      <pc:sldChg chg="addSp delSp modSp new mod">
        <pc:chgData name="Sarah Grant" userId="d0e3cf38-8771-4f01-9eb3-28a1acb25cb0" providerId="ADAL" clId="{70E4E04C-7581-404C-86E0-AF8BA9A4F39A}" dt="2025-02-20T10:40:45.505" v="104" actId="20577"/>
        <pc:sldMkLst>
          <pc:docMk/>
          <pc:sldMk cId="1647094301" sldId="258"/>
        </pc:sldMkLst>
        <pc:spChg chg="mod">
          <ac:chgData name="Sarah Grant" userId="d0e3cf38-8771-4f01-9eb3-28a1acb25cb0" providerId="ADAL" clId="{70E4E04C-7581-404C-86E0-AF8BA9A4F39A}" dt="2025-02-20T10:40:13.517" v="93" actId="1076"/>
          <ac:spMkLst>
            <pc:docMk/>
            <pc:sldMk cId="1647094301" sldId="258"/>
            <ac:spMk id="2" creationId="{F0A361CD-51AA-B32E-1010-748F78064F30}"/>
          </ac:spMkLst>
        </pc:spChg>
        <pc:spChg chg="mod">
          <ac:chgData name="Sarah Grant" userId="d0e3cf38-8771-4f01-9eb3-28a1acb25cb0" providerId="ADAL" clId="{70E4E04C-7581-404C-86E0-AF8BA9A4F39A}" dt="2025-02-20T10:40:45.505" v="104" actId="20577"/>
          <ac:spMkLst>
            <pc:docMk/>
            <pc:sldMk cId="1647094301" sldId="258"/>
            <ac:spMk id="3" creationId="{1E961AA4-60E1-66B0-F762-6A335E62817A}"/>
          </ac:spMkLst>
        </pc:spChg>
      </pc:sldChg>
      <pc:sldChg chg="delSp modSp new mod">
        <pc:chgData name="Sarah Grant" userId="d0e3cf38-8771-4f01-9eb3-28a1acb25cb0" providerId="ADAL" clId="{70E4E04C-7581-404C-86E0-AF8BA9A4F39A}" dt="2025-02-20T11:53:42.470" v="214" actId="1076"/>
        <pc:sldMkLst>
          <pc:docMk/>
          <pc:sldMk cId="2814959037" sldId="259"/>
        </pc:sldMkLst>
        <pc:spChg chg="mod">
          <ac:chgData name="Sarah Grant" userId="d0e3cf38-8771-4f01-9eb3-28a1acb25cb0" providerId="ADAL" clId="{70E4E04C-7581-404C-86E0-AF8BA9A4F39A}" dt="2025-02-20T11:53:42.470" v="214" actId="1076"/>
          <ac:spMkLst>
            <pc:docMk/>
            <pc:sldMk cId="2814959037" sldId="259"/>
            <ac:spMk id="2" creationId="{700D3208-5CF0-745C-915A-1F195DA491A0}"/>
          </ac:spMkLst>
        </pc:spChg>
      </pc:sldChg>
      <pc:sldChg chg="addSp delSp modSp new mod">
        <pc:chgData name="Sarah Grant" userId="d0e3cf38-8771-4f01-9eb3-28a1acb25cb0" providerId="ADAL" clId="{70E4E04C-7581-404C-86E0-AF8BA9A4F39A}" dt="2025-02-24T15:04:27.066" v="236" actId="478"/>
        <pc:sldMkLst>
          <pc:docMk/>
          <pc:sldMk cId="1963152215" sldId="260"/>
        </pc:sldMkLst>
        <pc:spChg chg="mod">
          <ac:chgData name="Sarah Grant" userId="d0e3cf38-8771-4f01-9eb3-28a1acb25cb0" providerId="ADAL" clId="{70E4E04C-7581-404C-86E0-AF8BA9A4F39A}" dt="2025-02-24T15:03:26.106" v="230" actId="20577"/>
          <ac:spMkLst>
            <pc:docMk/>
            <pc:sldMk cId="1963152215" sldId="260"/>
            <ac:spMk id="2" creationId="{351BBD44-A5C4-6BEC-93E4-FEA7E9397CB4}"/>
          </ac:spMkLst>
        </pc:spChg>
        <pc:spChg chg="del mod">
          <ac:chgData name="Sarah Grant" userId="d0e3cf38-8771-4f01-9eb3-28a1acb25cb0" providerId="ADAL" clId="{70E4E04C-7581-404C-86E0-AF8BA9A4F39A}" dt="2025-02-24T15:04:27.066" v="236" actId="478"/>
          <ac:spMkLst>
            <pc:docMk/>
            <pc:sldMk cId="1963152215" sldId="260"/>
            <ac:spMk id="3" creationId="{7527FE09-333A-E9D1-DB3F-EDD8C778174F}"/>
          </ac:spMkLst>
        </pc:spChg>
        <pc:picChg chg="add mod">
          <ac:chgData name="Sarah Grant" userId="d0e3cf38-8771-4f01-9eb3-28a1acb25cb0" providerId="ADAL" clId="{70E4E04C-7581-404C-86E0-AF8BA9A4F39A}" dt="2025-02-24T15:04:21.251" v="234" actId="14100"/>
          <ac:picMkLst>
            <pc:docMk/>
            <pc:sldMk cId="1963152215" sldId="260"/>
            <ac:picMk id="4" creationId="{A27A1132-59F1-037F-584A-11C1E9B948F7}"/>
          </ac:picMkLst>
        </pc:picChg>
      </pc:sldChg>
      <pc:sldChg chg="modSp new mod">
        <pc:chgData name="Sarah Grant" userId="d0e3cf38-8771-4f01-9eb3-28a1acb25cb0" providerId="ADAL" clId="{70E4E04C-7581-404C-86E0-AF8BA9A4F39A}" dt="2025-02-24T15:05:26.866" v="239" actId="255"/>
        <pc:sldMkLst>
          <pc:docMk/>
          <pc:sldMk cId="3477585366" sldId="261"/>
        </pc:sldMkLst>
        <pc:spChg chg="mod">
          <ac:chgData name="Sarah Grant" userId="d0e3cf38-8771-4f01-9eb3-28a1acb25cb0" providerId="ADAL" clId="{70E4E04C-7581-404C-86E0-AF8BA9A4F39A}" dt="2025-02-24T15:05:26.866" v="239" actId="255"/>
          <ac:spMkLst>
            <pc:docMk/>
            <pc:sldMk cId="3477585366" sldId="261"/>
            <ac:spMk id="2" creationId="{1BD52F5E-0318-1293-E0E1-7B2C5A9B7774}"/>
          </ac:spMkLst>
        </pc:spChg>
      </pc:sldChg>
      <pc:sldChg chg="modSp add mod">
        <pc:chgData name="Sarah Grant" userId="d0e3cf38-8771-4f01-9eb3-28a1acb25cb0" providerId="ADAL" clId="{70E4E04C-7581-404C-86E0-AF8BA9A4F39A}" dt="2025-02-24T15:07:47.915" v="257" actId="1076"/>
        <pc:sldMkLst>
          <pc:docMk/>
          <pc:sldMk cId="294537465" sldId="262"/>
        </pc:sldMkLst>
        <pc:spChg chg="mod">
          <ac:chgData name="Sarah Grant" userId="d0e3cf38-8771-4f01-9eb3-28a1acb25cb0" providerId="ADAL" clId="{70E4E04C-7581-404C-86E0-AF8BA9A4F39A}" dt="2025-02-24T15:07:23.474" v="253" actId="255"/>
          <ac:spMkLst>
            <pc:docMk/>
            <pc:sldMk cId="294537465" sldId="262"/>
            <ac:spMk id="10" creationId="{4666DC60-4EBF-DB31-3253-321D3532F17C}"/>
          </ac:spMkLst>
        </pc:spChg>
        <pc:spChg chg="mod">
          <ac:chgData name="Sarah Grant" userId="d0e3cf38-8771-4f01-9eb3-28a1acb25cb0" providerId="ADAL" clId="{70E4E04C-7581-404C-86E0-AF8BA9A4F39A}" dt="2025-02-24T15:07:05.407" v="250" actId="255"/>
          <ac:spMkLst>
            <pc:docMk/>
            <pc:sldMk cId="294537465" sldId="262"/>
            <ac:spMk id="11" creationId="{C0BD9090-6FE9-C180-C3A7-8087ABA67F62}"/>
          </ac:spMkLst>
        </pc:spChg>
        <pc:spChg chg="mod">
          <ac:chgData name="Sarah Grant" userId="d0e3cf38-8771-4f01-9eb3-28a1acb25cb0" providerId="ADAL" clId="{70E4E04C-7581-404C-86E0-AF8BA9A4F39A}" dt="2025-02-24T15:07:47.915" v="257" actId="1076"/>
          <ac:spMkLst>
            <pc:docMk/>
            <pc:sldMk cId="294537465" sldId="262"/>
            <ac:spMk id="13" creationId="{4404C5D2-150D-30F1-6BC1-60BA7EDA5419}"/>
          </ac:spMkLst>
        </pc:spChg>
        <pc:picChg chg="mod">
          <ac:chgData name="Sarah Grant" userId="d0e3cf38-8771-4f01-9eb3-28a1acb25cb0" providerId="ADAL" clId="{70E4E04C-7581-404C-86E0-AF8BA9A4F39A}" dt="2025-02-24T15:06:26.151" v="244" actId="1076"/>
          <ac:picMkLst>
            <pc:docMk/>
            <pc:sldMk cId="294537465" sldId="262"/>
            <ac:picMk id="8" creationId="{D47098C1-3AF8-8194-75DB-937660E5638C}"/>
          </ac:picMkLst>
        </pc:picChg>
        <pc:picChg chg="mod">
          <ac:chgData name="Sarah Grant" userId="d0e3cf38-8771-4f01-9eb3-28a1acb25cb0" providerId="ADAL" clId="{70E4E04C-7581-404C-86E0-AF8BA9A4F39A}" dt="2025-02-24T15:06:31.063" v="245" actId="1076"/>
          <ac:picMkLst>
            <pc:docMk/>
            <pc:sldMk cId="294537465" sldId="262"/>
            <ac:picMk id="9" creationId="{AE63CF79-BF12-49FB-EBB5-B46F225787D8}"/>
          </ac:picMkLst>
        </pc:picChg>
      </pc:sldChg>
      <pc:sldChg chg="modSp add mod">
        <pc:chgData name="Sarah Grant" userId="d0e3cf38-8771-4f01-9eb3-28a1acb25cb0" providerId="ADAL" clId="{70E4E04C-7581-404C-86E0-AF8BA9A4F39A}" dt="2025-02-24T15:08:07.414" v="259" actId="14100"/>
        <pc:sldMkLst>
          <pc:docMk/>
          <pc:sldMk cId="926128327" sldId="263"/>
        </pc:sldMkLst>
        <pc:spChg chg="mod">
          <ac:chgData name="Sarah Grant" userId="d0e3cf38-8771-4f01-9eb3-28a1acb25cb0" providerId="ADAL" clId="{70E4E04C-7581-404C-86E0-AF8BA9A4F39A}" dt="2025-02-24T15:08:07.414" v="259" actId="14100"/>
          <ac:spMkLst>
            <pc:docMk/>
            <pc:sldMk cId="926128327" sldId="263"/>
            <ac:spMk id="3" creationId="{5EB0D2F6-5861-ECB8-23FF-3D97F3B99D0F}"/>
          </ac:spMkLst>
        </pc:spChg>
      </pc:sldChg>
      <pc:sldChg chg="modSp add mod">
        <pc:chgData name="Sarah Grant" userId="d0e3cf38-8771-4f01-9eb3-28a1acb25cb0" providerId="ADAL" clId="{70E4E04C-7581-404C-86E0-AF8BA9A4F39A}" dt="2025-02-24T15:09:36.931" v="272" actId="14100"/>
        <pc:sldMkLst>
          <pc:docMk/>
          <pc:sldMk cId="516169315" sldId="264"/>
        </pc:sldMkLst>
        <pc:spChg chg="mod">
          <ac:chgData name="Sarah Grant" userId="d0e3cf38-8771-4f01-9eb3-28a1acb25cb0" providerId="ADAL" clId="{70E4E04C-7581-404C-86E0-AF8BA9A4F39A}" dt="2025-02-24T15:09:20.710" v="269" actId="14100"/>
          <ac:spMkLst>
            <pc:docMk/>
            <pc:sldMk cId="516169315" sldId="264"/>
            <ac:spMk id="3" creationId="{2B8F6335-89B3-96F2-A155-590499F13434}"/>
          </ac:spMkLst>
        </pc:spChg>
        <pc:spChg chg="mod">
          <ac:chgData name="Sarah Grant" userId="d0e3cf38-8771-4f01-9eb3-28a1acb25cb0" providerId="ADAL" clId="{70E4E04C-7581-404C-86E0-AF8BA9A4F39A}" dt="2025-02-24T15:09:36.931" v="272" actId="14100"/>
          <ac:spMkLst>
            <pc:docMk/>
            <pc:sldMk cId="516169315" sldId="264"/>
            <ac:spMk id="5" creationId="{125BDD4A-F737-869B-FABD-EFB6E08B4354}"/>
          </ac:spMkLst>
        </pc:spChg>
        <pc:spChg chg="mod">
          <ac:chgData name="Sarah Grant" userId="d0e3cf38-8771-4f01-9eb3-28a1acb25cb0" providerId="ADAL" clId="{70E4E04C-7581-404C-86E0-AF8BA9A4F39A}" dt="2025-02-24T15:08:46.472" v="263" actId="1076"/>
          <ac:spMkLst>
            <pc:docMk/>
            <pc:sldMk cId="516169315" sldId="264"/>
            <ac:spMk id="6" creationId="{DB542107-7CA7-E0ED-51E0-178521222143}"/>
          </ac:spMkLst>
        </pc:spChg>
      </pc:sldChg>
      <pc:sldChg chg="modSp add mod">
        <pc:chgData name="Sarah Grant" userId="d0e3cf38-8771-4f01-9eb3-28a1acb25cb0" providerId="ADAL" clId="{70E4E04C-7581-404C-86E0-AF8BA9A4F39A}" dt="2025-02-24T15:15:18.944" v="302" actId="6549"/>
        <pc:sldMkLst>
          <pc:docMk/>
          <pc:sldMk cId="618143673" sldId="265"/>
        </pc:sldMkLst>
        <pc:spChg chg="mod">
          <ac:chgData name="Sarah Grant" userId="d0e3cf38-8771-4f01-9eb3-28a1acb25cb0" providerId="ADAL" clId="{70E4E04C-7581-404C-86E0-AF8BA9A4F39A}" dt="2025-02-24T15:13:41.603" v="296" actId="14100"/>
          <ac:spMkLst>
            <pc:docMk/>
            <pc:sldMk cId="618143673" sldId="265"/>
            <ac:spMk id="13" creationId="{A7C9307C-C44D-4218-FB73-6A62014D0A46}"/>
          </ac:spMkLst>
        </pc:spChg>
        <pc:spChg chg="mod">
          <ac:chgData name="Sarah Grant" userId="d0e3cf38-8771-4f01-9eb3-28a1acb25cb0" providerId="ADAL" clId="{70E4E04C-7581-404C-86E0-AF8BA9A4F39A}" dt="2025-02-24T15:10:01.657" v="276" actId="255"/>
          <ac:spMkLst>
            <pc:docMk/>
            <pc:sldMk cId="618143673" sldId="265"/>
            <ac:spMk id="14" creationId="{9E5438CF-9035-960E-0B7E-0C02858C595F}"/>
          </ac:spMkLst>
        </pc:spChg>
        <pc:spChg chg="mod">
          <ac:chgData name="Sarah Grant" userId="d0e3cf38-8771-4f01-9eb3-28a1acb25cb0" providerId="ADAL" clId="{70E4E04C-7581-404C-86E0-AF8BA9A4F39A}" dt="2025-02-24T15:15:18.944" v="302" actId="6549"/>
          <ac:spMkLst>
            <pc:docMk/>
            <pc:sldMk cId="618143673" sldId="265"/>
            <ac:spMk id="15" creationId="{03346B90-3769-2160-73FD-5639A7B1D8CB}"/>
          </ac:spMkLst>
        </pc:spChg>
        <pc:spChg chg="mod">
          <ac:chgData name="Sarah Grant" userId="d0e3cf38-8771-4f01-9eb3-28a1acb25cb0" providerId="ADAL" clId="{70E4E04C-7581-404C-86E0-AF8BA9A4F39A}" dt="2025-02-24T15:13:30.323" v="294" actId="14100"/>
          <ac:spMkLst>
            <pc:docMk/>
            <pc:sldMk cId="618143673" sldId="265"/>
            <ac:spMk id="16" creationId="{50088DE5-3244-AC64-1AF1-40761D1B9A46}"/>
          </ac:spMkLst>
        </pc:spChg>
        <pc:spChg chg="mod">
          <ac:chgData name="Sarah Grant" userId="d0e3cf38-8771-4f01-9eb3-28a1acb25cb0" providerId="ADAL" clId="{70E4E04C-7581-404C-86E0-AF8BA9A4F39A}" dt="2025-02-24T15:09:49.342" v="273" actId="1076"/>
          <ac:spMkLst>
            <pc:docMk/>
            <pc:sldMk cId="618143673" sldId="265"/>
            <ac:spMk id="17" creationId="{EE8E2EDE-F0DD-78DE-9296-2554FE6CFDFD}"/>
          </ac:spMkLst>
        </pc:spChg>
      </pc:sldChg>
      <pc:sldChg chg="add">
        <pc:chgData name="Sarah Grant" userId="d0e3cf38-8771-4f01-9eb3-28a1acb25cb0" providerId="ADAL" clId="{70E4E04C-7581-404C-86E0-AF8BA9A4F39A}" dt="2025-02-24T15:06:07.707" v="241"/>
        <pc:sldMkLst>
          <pc:docMk/>
          <pc:sldMk cId="1704299842" sldId="266"/>
        </pc:sldMkLst>
      </pc:sldChg>
      <pc:sldChg chg="modSp add mod">
        <pc:chgData name="Sarah Grant" userId="d0e3cf38-8771-4f01-9eb3-28a1acb25cb0" providerId="ADAL" clId="{70E4E04C-7581-404C-86E0-AF8BA9A4F39A}" dt="2025-02-24T15:14:43.182" v="301" actId="255"/>
        <pc:sldMkLst>
          <pc:docMk/>
          <pc:sldMk cId="1081832639" sldId="267"/>
        </pc:sldMkLst>
        <pc:spChg chg="mod">
          <ac:chgData name="Sarah Grant" userId="d0e3cf38-8771-4f01-9eb3-28a1acb25cb0" providerId="ADAL" clId="{70E4E04C-7581-404C-86E0-AF8BA9A4F39A}" dt="2025-02-24T15:14:43.182" v="301" actId="255"/>
          <ac:spMkLst>
            <pc:docMk/>
            <pc:sldMk cId="1081832639" sldId="267"/>
            <ac:spMk id="3" creationId="{BB42C239-09C9-D404-20EA-DDE12961FF80}"/>
          </ac:spMkLst>
        </pc:spChg>
        <pc:spChg chg="mod">
          <ac:chgData name="Sarah Grant" userId="d0e3cf38-8771-4f01-9eb3-28a1acb25cb0" providerId="ADAL" clId="{70E4E04C-7581-404C-86E0-AF8BA9A4F39A}" dt="2025-02-24T15:14:22.826" v="299" actId="1076"/>
          <ac:spMkLst>
            <pc:docMk/>
            <pc:sldMk cId="1081832639" sldId="267"/>
            <ac:spMk id="4" creationId="{0427B534-0131-D58D-6215-C3D560941975}"/>
          </ac:spMkLst>
        </pc:spChg>
      </pc:sldChg>
      <pc:sldChg chg="add">
        <pc:chgData name="Sarah Grant" userId="d0e3cf38-8771-4f01-9eb3-28a1acb25cb0" providerId="ADAL" clId="{70E4E04C-7581-404C-86E0-AF8BA9A4F39A}" dt="2025-02-24T15:16:13.796" v="304"/>
        <pc:sldMkLst>
          <pc:docMk/>
          <pc:sldMk cId="2987102043" sldId="268"/>
        </pc:sldMkLst>
      </pc:sldChg>
      <pc:sldChg chg="add">
        <pc:chgData name="Sarah Grant" userId="d0e3cf38-8771-4f01-9eb3-28a1acb25cb0" providerId="ADAL" clId="{70E4E04C-7581-404C-86E0-AF8BA9A4F39A}" dt="2025-02-24T15:16:13.796" v="304"/>
        <pc:sldMkLst>
          <pc:docMk/>
          <pc:sldMk cId="2677715590" sldId="269"/>
        </pc:sldMkLst>
      </pc:sldChg>
      <pc:sldChg chg="add">
        <pc:chgData name="Sarah Grant" userId="d0e3cf38-8771-4f01-9eb3-28a1acb25cb0" providerId="ADAL" clId="{70E4E04C-7581-404C-86E0-AF8BA9A4F39A}" dt="2025-02-24T15:16:13.796" v="304"/>
        <pc:sldMkLst>
          <pc:docMk/>
          <pc:sldMk cId="3585654695" sldId="270"/>
        </pc:sldMkLst>
      </pc:sldChg>
      <pc:sldChg chg="add">
        <pc:chgData name="Sarah Grant" userId="d0e3cf38-8771-4f01-9eb3-28a1acb25cb0" providerId="ADAL" clId="{70E4E04C-7581-404C-86E0-AF8BA9A4F39A}" dt="2025-02-24T15:16:13.796" v="304"/>
        <pc:sldMkLst>
          <pc:docMk/>
          <pc:sldMk cId="511796315" sldId="271"/>
        </pc:sldMkLst>
      </pc:sldChg>
      <pc:sldChg chg="add">
        <pc:chgData name="Sarah Grant" userId="d0e3cf38-8771-4f01-9eb3-28a1acb25cb0" providerId="ADAL" clId="{70E4E04C-7581-404C-86E0-AF8BA9A4F39A}" dt="2025-02-24T15:16:13.796" v="304"/>
        <pc:sldMkLst>
          <pc:docMk/>
          <pc:sldMk cId="2310663625" sldId="272"/>
        </pc:sldMkLst>
      </pc:sldChg>
      <pc:sldChg chg="add">
        <pc:chgData name="Sarah Grant" userId="d0e3cf38-8771-4f01-9eb3-28a1acb25cb0" providerId="ADAL" clId="{70E4E04C-7581-404C-86E0-AF8BA9A4F39A}" dt="2025-02-24T15:16:13.796" v="304"/>
        <pc:sldMkLst>
          <pc:docMk/>
          <pc:sldMk cId="2322486268" sldId="273"/>
        </pc:sldMkLst>
      </pc:sldChg>
      <pc:sldChg chg="modSp add mod">
        <pc:chgData name="Sarah Grant" userId="d0e3cf38-8771-4f01-9eb3-28a1acb25cb0" providerId="ADAL" clId="{70E4E04C-7581-404C-86E0-AF8BA9A4F39A}" dt="2025-02-24T15:17:10.078" v="311" actId="1076"/>
        <pc:sldMkLst>
          <pc:docMk/>
          <pc:sldMk cId="4267055203" sldId="274"/>
        </pc:sldMkLst>
        <pc:spChg chg="mod">
          <ac:chgData name="Sarah Grant" userId="d0e3cf38-8771-4f01-9eb3-28a1acb25cb0" providerId="ADAL" clId="{70E4E04C-7581-404C-86E0-AF8BA9A4F39A}" dt="2025-02-24T15:17:05.430" v="310" actId="27636"/>
          <ac:spMkLst>
            <pc:docMk/>
            <pc:sldMk cId="4267055203" sldId="274"/>
            <ac:spMk id="2" creationId="{FFBFF615-E89A-4E32-BC26-3BB511AA793A}"/>
          </ac:spMkLst>
        </pc:spChg>
        <pc:spChg chg="mod">
          <ac:chgData name="Sarah Grant" userId="d0e3cf38-8771-4f01-9eb3-28a1acb25cb0" providerId="ADAL" clId="{70E4E04C-7581-404C-86E0-AF8BA9A4F39A}" dt="2025-02-24T15:17:10.078" v="311" actId="1076"/>
          <ac:spMkLst>
            <pc:docMk/>
            <pc:sldMk cId="4267055203" sldId="274"/>
            <ac:spMk id="7" creationId="{64ECFEF9-8521-8C02-7D63-8E6A970DCAA8}"/>
          </ac:spMkLst>
        </pc:spChg>
      </pc:sldChg>
      <pc:sldChg chg="modSp add mod">
        <pc:chgData name="Sarah Grant" userId="d0e3cf38-8771-4f01-9eb3-28a1acb25cb0" providerId="ADAL" clId="{70E4E04C-7581-404C-86E0-AF8BA9A4F39A}" dt="2025-02-24T15:17:32.877" v="314" actId="14100"/>
        <pc:sldMkLst>
          <pc:docMk/>
          <pc:sldMk cId="1127286846" sldId="275"/>
        </pc:sldMkLst>
        <pc:spChg chg="mod">
          <ac:chgData name="Sarah Grant" userId="d0e3cf38-8771-4f01-9eb3-28a1acb25cb0" providerId="ADAL" clId="{70E4E04C-7581-404C-86E0-AF8BA9A4F39A}" dt="2025-02-24T15:17:19.494" v="312" actId="255"/>
          <ac:spMkLst>
            <pc:docMk/>
            <pc:sldMk cId="1127286846" sldId="275"/>
            <ac:spMk id="2" creationId="{1D1D90FB-EDB8-F88E-C240-843EF91AA99B}"/>
          </ac:spMkLst>
        </pc:spChg>
        <pc:spChg chg="mod">
          <ac:chgData name="Sarah Grant" userId="d0e3cf38-8771-4f01-9eb3-28a1acb25cb0" providerId="ADAL" clId="{70E4E04C-7581-404C-86E0-AF8BA9A4F39A}" dt="2025-02-24T15:17:32.877" v="314" actId="14100"/>
          <ac:spMkLst>
            <pc:docMk/>
            <pc:sldMk cId="1127286846" sldId="275"/>
            <ac:spMk id="3" creationId="{7CFE74C5-4E1C-E1FA-6EF8-300D50DEE518}"/>
          </ac:spMkLst>
        </pc:spChg>
      </pc:sldChg>
      <pc:sldChg chg="modSp add mod">
        <pc:chgData name="Sarah Grant" userId="d0e3cf38-8771-4f01-9eb3-28a1acb25cb0" providerId="ADAL" clId="{70E4E04C-7581-404C-86E0-AF8BA9A4F39A}" dt="2025-02-24T15:17:50.542" v="315" actId="255"/>
        <pc:sldMkLst>
          <pc:docMk/>
          <pc:sldMk cId="2525332545" sldId="276"/>
        </pc:sldMkLst>
        <pc:spChg chg="mod">
          <ac:chgData name="Sarah Grant" userId="d0e3cf38-8771-4f01-9eb3-28a1acb25cb0" providerId="ADAL" clId="{70E4E04C-7581-404C-86E0-AF8BA9A4F39A}" dt="2025-02-24T15:17:50.542" v="315" actId="255"/>
          <ac:spMkLst>
            <pc:docMk/>
            <pc:sldMk cId="2525332545" sldId="276"/>
            <ac:spMk id="5" creationId="{559FD787-1AEA-4004-B482-ADF1B53ED359}"/>
          </ac:spMkLst>
        </pc:spChg>
      </pc:sldChg>
      <pc:sldChg chg="add del">
        <pc:chgData name="Sarah Grant" userId="d0e3cf38-8771-4f01-9eb3-28a1acb25cb0" providerId="ADAL" clId="{70E4E04C-7581-404C-86E0-AF8BA9A4F39A}" dt="2025-02-24T15:19:20.008" v="320" actId="27028"/>
        <pc:sldMkLst>
          <pc:docMk/>
          <pc:sldMk cId="1300291603" sldId="277"/>
        </pc:sldMkLst>
      </pc:sldChg>
      <pc:sldChg chg="add del">
        <pc:chgData name="Sarah Grant" userId="d0e3cf38-8771-4f01-9eb3-28a1acb25cb0" providerId="ADAL" clId="{70E4E04C-7581-404C-86E0-AF8BA9A4F39A}" dt="2025-02-24T15:22:11.520" v="334"/>
        <pc:sldMkLst>
          <pc:docMk/>
          <pc:sldMk cId="1642425379" sldId="277"/>
        </pc:sldMkLst>
      </pc:sldChg>
      <pc:sldChg chg="add del">
        <pc:chgData name="Sarah Grant" userId="d0e3cf38-8771-4f01-9eb3-28a1acb25cb0" providerId="ADAL" clId="{70E4E04C-7581-404C-86E0-AF8BA9A4F39A}" dt="2025-02-24T15:19:20.008" v="320" actId="27028"/>
        <pc:sldMkLst>
          <pc:docMk/>
          <pc:sldMk cId="2286505331" sldId="278"/>
        </pc:sldMkLst>
      </pc:sldChg>
      <pc:sldChg chg="delSp modSp add del mod">
        <pc:chgData name="Sarah Grant" userId="d0e3cf38-8771-4f01-9eb3-28a1acb25cb0" providerId="ADAL" clId="{70E4E04C-7581-404C-86E0-AF8BA9A4F39A}" dt="2025-02-24T15:22:32.714" v="339" actId="478"/>
        <pc:sldMkLst>
          <pc:docMk/>
          <pc:sldMk cId="2623819675" sldId="278"/>
        </pc:sldMkLst>
        <pc:spChg chg="mod">
          <ac:chgData name="Sarah Grant" userId="d0e3cf38-8771-4f01-9eb3-28a1acb25cb0" providerId="ADAL" clId="{70E4E04C-7581-404C-86E0-AF8BA9A4F39A}" dt="2025-02-24T15:22:11.583" v="335" actId="27636"/>
          <ac:spMkLst>
            <pc:docMk/>
            <pc:sldMk cId="2623819675" sldId="278"/>
            <ac:spMk id="2" creationId="{8AEB706C-40C1-4C44-8C0C-D0A587849B7F}"/>
          </ac:spMkLst>
        </pc:spChg>
        <pc:spChg chg="del mod">
          <ac:chgData name="Sarah Grant" userId="d0e3cf38-8771-4f01-9eb3-28a1acb25cb0" providerId="ADAL" clId="{70E4E04C-7581-404C-86E0-AF8BA9A4F39A}" dt="2025-02-24T15:22:32.714" v="339" actId="478"/>
          <ac:spMkLst>
            <pc:docMk/>
            <pc:sldMk cId="2623819675" sldId="278"/>
            <ac:spMk id="3" creationId="{733CDA49-CC0D-4DF6-BEAE-149AA8B67452}"/>
          </ac:spMkLst>
        </pc:spChg>
      </pc:sldChg>
      <pc:sldChg chg="add del">
        <pc:chgData name="Sarah Grant" userId="d0e3cf38-8771-4f01-9eb3-28a1acb25cb0" providerId="ADAL" clId="{70E4E04C-7581-404C-86E0-AF8BA9A4F39A}" dt="2025-02-24T15:22:11.520" v="334"/>
        <pc:sldMkLst>
          <pc:docMk/>
          <pc:sldMk cId="338485106" sldId="279"/>
        </pc:sldMkLst>
      </pc:sldChg>
      <pc:sldChg chg="add del">
        <pc:chgData name="Sarah Grant" userId="d0e3cf38-8771-4f01-9eb3-28a1acb25cb0" providerId="ADAL" clId="{70E4E04C-7581-404C-86E0-AF8BA9A4F39A}" dt="2025-02-24T15:19:20.008" v="320" actId="27028"/>
        <pc:sldMkLst>
          <pc:docMk/>
          <pc:sldMk cId="3480417541" sldId="279"/>
        </pc:sldMkLst>
      </pc:sldChg>
      <pc:sldChg chg="add del">
        <pc:chgData name="Sarah Grant" userId="d0e3cf38-8771-4f01-9eb3-28a1acb25cb0" providerId="ADAL" clId="{70E4E04C-7581-404C-86E0-AF8BA9A4F39A}" dt="2025-02-24T15:22:11.520" v="334"/>
        <pc:sldMkLst>
          <pc:docMk/>
          <pc:sldMk cId="435195399" sldId="280"/>
        </pc:sldMkLst>
      </pc:sldChg>
      <pc:sldChg chg="add del">
        <pc:chgData name="Sarah Grant" userId="d0e3cf38-8771-4f01-9eb3-28a1acb25cb0" providerId="ADAL" clId="{70E4E04C-7581-404C-86E0-AF8BA9A4F39A}" dt="2025-02-24T15:19:20.008" v="320" actId="27028"/>
        <pc:sldMkLst>
          <pc:docMk/>
          <pc:sldMk cId="1125523158" sldId="280"/>
        </pc:sldMkLst>
      </pc:sldChg>
      <pc:sldChg chg="add del">
        <pc:chgData name="Sarah Grant" userId="d0e3cf38-8771-4f01-9eb3-28a1acb25cb0" providerId="ADAL" clId="{70E4E04C-7581-404C-86E0-AF8BA9A4F39A}" dt="2025-02-24T15:19:20.008" v="320" actId="27028"/>
        <pc:sldMkLst>
          <pc:docMk/>
          <pc:sldMk cId="1844488015" sldId="281"/>
        </pc:sldMkLst>
      </pc:sldChg>
      <pc:sldChg chg="modSp add del mod">
        <pc:chgData name="Sarah Grant" userId="d0e3cf38-8771-4f01-9eb3-28a1acb25cb0" providerId="ADAL" clId="{70E4E04C-7581-404C-86E0-AF8BA9A4F39A}" dt="2025-02-24T15:22:11.598" v="336" actId="27636"/>
        <pc:sldMkLst>
          <pc:docMk/>
          <pc:sldMk cId="3666674671" sldId="281"/>
        </pc:sldMkLst>
        <pc:spChg chg="mod">
          <ac:chgData name="Sarah Grant" userId="d0e3cf38-8771-4f01-9eb3-28a1acb25cb0" providerId="ADAL" clId="{70E4E04C-7581-404C-86E0-AF8BA9A4F39A}" dt="2025-02-24T15:22:11.598" v="336" actId="27636"/>
          <ac:spMkLst>
            <pc:docMk/>
            <pc:sldMk cId="3666674671" sldId="281"/>
            <ac:spMk id="3" creationId="{A6A33159-D030-2F82-A142-F75940728319}"/>
          </ac:spMkLst>
        </pc:spChg>
      </pc:sldChg>
      <pc:sldChg chg="add del">
        <pc:chgData name="Sarah Grant" userId="d0e3cf38-8771-4f01-9eb3-28a1acb25cb0" providerId="ADAL" clId="{70E4E04C-7581-404C-86E0-AF8BA9A4F39A}" dt="2025-02-24T15:19:20.008" v="320" actId="27028"/>
        <pc:sldMkLst>
          <pc:docMk/>
          <pc:sldMk cId="1451194888" sldId="282"/>
        </pc:sldMkLst>
      </pc:sldChg>
      <pc:sldChg chg="add del">
        <pc:chgData name="Sarah Grant" userId="d0e3cf38-8771-4f01-9eb3-28a1acb25cb0" providerId="ADAL" clId="{70E4E04C-7581-404C-86E0-AF8BA9A4F39A}" dt="2025-02-24T15:22:11.520" v="334"/>
        <pc:sldMkLst>
          <pc:docMk/>
          <pc:sldMk cId="2737241225" sldId="282"/>
        </pc:sldMkLst>
      </pc:sldChg>
      <pc:sldChg chg="add del">
        <pc:chgData name="Sarah Grant" userId="d0e3cf38-8771-4f01-9eb3-28a1acb25cb0" providerId="ADAL" clId="{70E4E04C-7581-404C-86E0-AF8BA9A4F39A}" dt="2025-02-24T15:19:20.008" v="320" actId="27028"/>
        <pc:sldMkLst>
          <pc:docMk/>
          <pc:sldMk cId="3461875319" sldId="283"/>
        </pc:sldMkLst>
      </pc:sldChg>
      <pc:sldChg chg="add del">
        <pc:chgData name="Sarah Grant" userId="d0e3cf38-8771-4f01-9eb3-28a1acb25cb0" providerId="ADAL" clId="{70E4E04C-7581-404C-86E0-AF8BA9A4F39A}" dt="2025-02-24T15:22:11.520" v="334"/>
        <pc:sldMkLst>
          <pc:docMk/>
          <pc:sldMk cId="3604630649" sldId="283"/>
        </pc:sldMkLst>
      </pc:sldChg>
      <pc:sldChg chg="add del">
        <pc:chgData name="Sarah Grant" userId="d0e3cf38-8771-4f01-9eb3-28a1acb25cb0" providerId="ADAL" clId="{70E4E04C-7581-404C-86E0-AF8BA9A4F39A}" dt="2025-02-24T15:22:11.520" v="334"/>
        <pc:sldMkLst>
          <pc:docMk/>
          <pc:sldMk cId="1008037533" sldId="284"/>
        </pc:sldMkLst>
      </pc:sldChg>
      <pc:sldChg chg="modSp add del mod">
        <pc:chgData name="Sarah Grant" userId="d0e3cf38-8771-4f01-9eb3-28a1acb25cb0" providerId="ADAL" clId="{70E4E04C-7581-404C-86E0-AF8BA9A4F39A}" dt="2025-02-24T15:19:20.008" v="320" actId="27028"/>
        <pc:sldMkLst>
          <pc:docMk/>
          <pc:sldMk cId="3990986114" sldId="284"/>
        </pc:sldMkLst>
        <pc:spChg chg="mod">
          <ac:chgData name="Sarah Grant" userId="d0e3cf38-8771-4f01-9eb3-28a1acb25cb0" providerId="ADAL" clId="{70E4E04C-7581-404C-86E0-AF8BA9A4F39A}" dt="2025-02-24T15:19:19.992" v="319" actId="27636"/>
          <ac:spMkLst>
            <pc:docMk/>
            <pc:sldMk cId="3990986114" sldId="284"/>
            <ac:spMk id="3" creationId="{7CFE74C5-4E1C-E1FA-6EF8-300D50DEE518}"/>
          </ac:spMkLst>
        </pc:spChg>
      </pc:sldChg>
      <pc:sldChg chg="add del">
        <pc:chgData name="Sarah Grant" userId="d0e3cf38-8771-4f01-9eb3-28a1acb25cb0" providerId="ADAL" clId="{70E4E04C-7581-404C-86E0-AF8BA9A4F39A}" dt="2025-02-24T15:22:11.520" v="334"/>
        <pc:sldMkLst>
          <pc:docMk/>
          <pc:sldMk cId="729609147" sldId="285"/>
        </pc:sldMkLst>
      </pc:sldChg>
      <pc:sldChg chg="add del">
        <pc:chgData name="Sarah Grant" userId="d0e3cf38-8771-4f01-9eb3-28a1acb25cb0" providerId="ADAL" clId="{70E4E04C-7581-404C-86E0-AF8BA9A4F39A}" dt="2025-02-24T15:19:20.008" v="320" actId="27028"/>
        <pc:sldMkLst>
          <pc:docMk/>
          <pc:sldMk cId="939534678" sldId="285"/>
        </pc:sldMkLst>
      </pc:sldChg>
      <pc:sldChg chg="modSp add del mod">
        <pc:chgData name="Sarah Grant" userId="d0e3cf38-8771-4f01-9eb3-28a1acb25cb0" providerId="ADAL" clId="{70E4E04C-7581-404C-86E0-AF8BA9A4F39A}" dt="2025-02-24T15:23:41.211" v="344" actId="14100"/>
        <pc:sldMkLst>
          <pc:docMk/>
          <pc:sldMk cId="1210802199" sldId="286"/>
        </pc:sldMkLst>
        <pc:spChg chg="mod">
          <ac:chgData name="Sarah Grant" userId="d0e3cf38-8771-4f01-9eb3-28a1acb25cb0" providerId="ADAL" clId="{70E4E04C-7581-404C-86E0-AF8BA9A4F39A}" dt="2025-02-24T15:23:41.211" v="344" actId="14100"/>
          <ac:spMkLst>
            <pc:docMk/>
            <pc:sldMk cId="1210802199" sldId="286"/>
            <ac:spMk id="2" creationId="{28BAC361-0D7A-DC05-86B5-6DD77D322F5B}"/>
          </ac:spMkLst>
        </pc:spChg>
      </pc:sldChg>
      <pc:sldChg chg="delSp modSp add del mod">
        <pc:chgData name="Sarah Grant" userId="d0e3cf38-8771-4f01-9eb3-28a1acb25cb0" providerId="ADAL" clId="{70E4E04C-7581-404C-86E0-AF8BA9A4F39A}" dt="2025-02-24T15:24:04.850" v="345" actId="255"/>
        <pc:sldMkLst>
          <pc:docMk/>
          <pc:sldMk cId="2462123716" sldId="287"/>
        </pc:sldMkLst>
        <pc:spChg chg="mod">
          <ac:chgData name="Sarah Grant" userId="d0e3cf38-8771-4f01-9eb3-28a1acb25cb0" providerId="ADAL" clId="{70E4E04C-7581-404C-86E0-AF8BA9A4F39A}" dt="2025-02-24T15:24:04.850" v="345" actId="255"/>
          <ac:spMkLst>
            <pc:docMk/>
            <pc:sldMk cId="2462123716" sldId="287"/>
            <ac:spMk id="2" creationId="{BCCAEE93-8585-46D4-A7EC-F184E317CB2E}"/>
          </ac:spMkLst>
        </pc:spChg>
        <pc:spChg chg="del mod">
          <ac:chgData name="Sarah Grant" userId="d0e3cf38-8771-4f01-9eb3-28a1acb25cb0" providerId="ADAL" clId="{70E4E04C-7581-404C-86E0-AF8BA9A4F39A}" dt="2025-02-24T15:23:29.607" v="342" actId="478"/>
          <ac:spMkLst>
            <pc:docMk/>
            <pc:sldMk cId="2462123716" sldId="287"/>
            <ac:spMk id="4" creationId="{BEADE196-D9E3-43FA-AE5E-8A67A4DFD48F}"/>
          </ac:spMkLst>
        </pc:spChg>
      </pc:sldChg>
      <pc:sldChg chg="add del">
        <pc:chgData name="Sarah Grant" userId="d0e3cf38-8771-4f01-9eb3-28a1acb25cb0" providerId="ADAL" clId="{70E4E04C-7581-404C-86E0-AF8BA9A4F39A}" dt="2025-02-25T18:07:34.447" v="362" actId="47"/>
        <pc:sldMkLst>
          <pc:docMk/>
          <pc:sldMk cId="3854850528" sldId="288"/>
        </pc:sldMkLst>
      </pc:sldChg>
      <pc:sldChg chg="add del">
        <pc:chgData name="Sarah Grant" userId="d0e3cf38-8771-4f01-9eb3-28a1acb25cb0" providerId="ADAL" clId="{70E4E04C-7581-404C-86E0-AF8BA9A4F39A}" dt="2025-02-25T18:07:36.709" v="363" actId="47"/>
        <pc:sldMkLst>
          <pc:docMk/>
          <pc:sldMk cId="1932166523" sldId="289"/>
        </pc:sldMkLst>
      </pc:sldChg>
      <pc:sldChg chg="modSp add del mod">
        <pc:chgData name="Sarah Grant" userId="d0e3cf38-8771-4f01-9eb3-28a1acb25cb0" providerId="ADAL" clId="{70E4E04C-7581-404C-86E0-AF8BA9A4F39A}" dt="2025-02-25T18:07:39.752" v="364" actId="47"/>
        <pc:sldMkLst>
          <pc:docMk/>
          <pc:sldMk cId="161564223" sldId="290"/>
        </pc:sldMkLst>
        <pc:spChg chg="mod">
          <ac:chgData name="Sarah Grant" userId="d0e3cf38-8771-4f01-9eb3-28a1acb25cb0" providerId="ADAL" clId="{70E4E04C-7581-404C-86E0-AF8BA9A4F39A}" dt="2025-02-24T15:26:45.527" v="350" actId="1076"/>
          <ac:spMkLst>
            <pc:docMk/>
            <pc:sldMk cId="161564223" sldId="290"/>
            <ac:spMk id="5" creationId="{00000000-0000-0000-0000-000000000000}"/>
          </ac:spMkLst>
        </pc:spChg>
        <pc:spChg chg="mod">
          <ac:chgData name="Sarah Grant" userId="d0e3cf38-8771-4f01-9eb3-28a1acb25cb0" providerId="ADAL" clId="{70E4E04C-7581-404C-86E0-AF8BA9A4F39A}" dt="2025-02-24T15:26:31.303" v="348" actId="1076"/>
          <ac:spMkLst>
            <pc:docMk/>
            <pc:sldMk cId="161564223" sldId="290"/>
            <ac:spMk id="6" creationId="{00000000-0000-0000-0000-000000000000}"/>
          </ac:spMkLst>
        </pc:spChg>
      </pc:sldChg>
      <pc:sldChg chg="add">
        <pc:chgData name="Sarah Grant" userId="d0e3cf38-8771-4f01-9eb3-28a1acb25cb0" providerId="ADAL" clId="{70E4E04C-7581-404C-86E0-AF8BA9A4F39A}" dt="2025-02-25T18:00:06.711" v="352"/>
        <pc:sldMkLst>
          <pc:docMk/>
          <pc:sldMk cId="965953623" sldId="291"/>
        </pc:sldMkLst>
      </pc:sldChg>
      <pc:sldChg chg="modSp add mod">
        <pc:chgData name="Sarah Grant" userId="d0e3cf38-8771-4f01-9eb3-28a1acb25cb0" providerId="ADAL" clId="{70E4E04C-7581-404C-86E0-AF8BA9A4F39A}" dt="2025-02-25T18:00:23.501" v="354" actId="255"/>
        <pc:sldMkLst>
          <pc:docMk/>
          <pc:sldMk cId="1157944304" sldId="292"/>
        </pc:sldMkLst>
        <pc:spChg chg="mod">
          <ac:chgData name="Sarah Grant" userId="d0e3cf38-8771-4f01-9eb3-28a1acb25cb0" providerId="ADAL" clId="{70E4E04C-7581-404C-86E0-AF8BA9A4F39A}" dt="2025-02-25T18:00:23.501" v="354" actId="255"/>
          <ac:spMkLst>
            <pc:docMk/>
            <pc:sldMk cId="1157944304" sldId="292"/>
            <ac:spMk id="3" creationId="{A1C9B956-8477-31DA-F0A9-88677C78A145}"/>
          </ac:spMkLst>
        </pc:spChg>
        <pc:spChg chg="mod">
          <ac:chgData name="Sarah Grant" userId="d0e3cf38-8771-4f01-9eb3-28a1acb25cb0" providerId="ADAL" clId="{70E4E04C-7581-404C-86E0-AF8BA9A4F39A}" dt="2025-02-25T18:00:17.061" v="353" actId="255"/>
          <ac:spMkLst>
            <pc:docMk/>
            <pc:sldMk cId="1157944304" sldId="292"/>
            <ac:spMk id="4" creationId="{1681829C-C671-94E0-2094-66F0595B174E}"/>
          </ac:spMkLst>
        </pc:spChg>
      </pc:sldChg>
      <pc:sldChg chg="add">
        <pc:chgData name="Sarah Grant" userId="d0e3cf38-8771-4f01-9eb3-28a1acb25cb0" providerId="ADAL" clId="{70E4E04C-7581-404C-86E0-AF8BA9A4F39A}" dt="2025-02-25T18:00:06.711" v="352"/>
        <pc:sldMkLst>
          <pc:docMk/>
          <pc:sldMk cId="191705920" sldId="293"/>
        </pc:sldMkLst>
      </pc:sldChg>
      <pc:sldChg chg="modSp add mod">
        <pc:chgData name="Sarah Grant" userId="d0e3cf38-8771-4f01-9eb3-28a1acb25cb0" providerId="ADAL" clId="{70E4E04C-7581-404C-86E0-AF8BA9A4F39A}" dt="2025-02-25T18:00:52.817" v="359" actId="14100"/>
        <pc:sldMkLst>
          <pc:docMk/>
          <pc:sldMk cId="3033136211" sldId="294"/>
        </pc:sldMkLst>
        <pc:spChg chg="mod">
          <ac:chgData name="Sarah Grant" userId="d0e3cf38-8771-4f01-9eb3-28a1acb25cb0" providerId="ADAL" clId="{70E4E04C-7581-404C-86E0-AF8BA9A4F39A}" dt="2025-02-25T18:00:52.817" v="359" actId="14100"/>
          <ac:spMkLst>
            <pc:docMk/>
            <pc:sldMk cId="3033136211" sldId="294"/>
            <ac:spMk id="3" creationId="{E0D0F464-5D83-B163-78B5-F7FAD198F6B5}"/>
          </ac:spMkLst>
        </pc:spChg>
        <pc:spChg chg="mod">
          <ac:chgData name="Sarah Grant" userId="d0e3cf38-8771-4f01-9eb3-28a1acb25cb0" providerId="ADAL" clId="{70E4E04C-7581-404C-86E0-AF8BA9A4F39A}" dt="2025-02-25T18:00:39.902" v="357" actId="1076"/>
          <ac:spMkLst>
            <pc:docMk/>
            <pc:sldMk cId="3033136211" sldId="294"/>
            <ac:spMk id="4" creationId="{C246B643-51C1-6436-3EFD-0C81F191E849}"/>
          </ac:spMkLst>
        </pc:spChg>
      </pc:sldChg>
      <pc:sldChg chg="modSp add mod">
        <pc:chgData name="Sarah Grant" userId="d0e3cf38-8771-4f01-9eb3-28a1acb25cb0" providerId="ADAL" clId="{70E4E04C-7581-404C-86E0-AF8BA9A4F39A}" dt="2025-02-25T18:01:09.897" v="361" actId="255"/>
        <pc:sldMkLst>
          <pc:docMk/>
          <pc:sldMk cId="615468622" sldId="295"/>
        </pc:sldMkLst>
        <pc:spChg chg="mod">
          <ac:chgData name="Sarah Grant" userId="d0e3cf38-8771-4f01-9eb3-28a1acb25cb0" providerId="ADAL" clId="{70E4E04C-7581-404C-86E0-AF8BA9A4F39A}" dt="2025-02-25T18:01:09.897" v="361" actId="255"/>
          <ac:spMkLst>
            <pc:docMk/>
            <pc:sldMk cId="615468622" sldId="295"/>
            <ac:spMk id="3" creationId="{6E20E2E5-A286-F67B-B8C1-D5F5C4390BE6}"/>
          </ac:spMkLst>
        </pc:spChg>
        <pc:spChg chg="mod">
          <ac:chgData name="Sarah Grant" userId="d0e3cf38-8771-4f01-9eb3-28a1acb25cb0" providerId="ADAL" clId="{70E4E04C-7581-404C-86E0-AF8BA9A4F39A}" dt="2025-02-25T18:01:05.434" v="360" actId="255"/>
          <ac:spMkLst>
            <pc:docMk/>
            <pc:sldMk cId="615468622" sldId="295"/>
            <ac:spMk id="4" creationId="{FAFD42F8-329B-191D-1703-EC194E9E5605}"/>
          </ac:spMkLst>
        </pc:spChg>
      </pc:sldChg>
      <pc:sldChg chg="add">
        <pc:chgData name="Sarah Grant" userId="d0e3cf38-8771-4f01-9eb3-28a1acb25cb0" providerId="ADAL" clId="{70E4E04C-7581-404C-86E0-AF8BA9A4F39A}" dt="2025-02-25T18:07:52.923" v="366"/>
        <pc:sldMkLst>
          <pc:docMk/>
          <pc:sldMk cId="3945996961" sldId="296"/>
        </pc:sldMkLst>
      </pc:sldChg>
      <pc:sldChg chg="add">
        <pc:chgData name="Sarah Grant" userId="d0e3cf38-8771-4f01-9eb3-28a1acb25cb0" providerId="ADAL" clId="{70E4E04C-7581-404C-86E0-AF8BA9A4F39A}" dt="2025-02-25T18:07:52.923" v="366"/>
        <pc:sldMkLst>
          <pc:docMk/>
          <pc:sldMk cId="3071996601" sldId="297"/>
        </pc:sldMkLst>
      </pc:sldChg>
      <pc:sldChg chg="add">
        <pc:chgData name="Sarah Grant" userId="d0e3cf38-8771-4f01-9eb3-28a1acb25cb0" providerId="ADAL" clId="{70E4E04C-7581-404C-86E0-AF8BA9A4F39A}" dt="2025-02-25T18:07:52.923" v="366"/>
        <pc:sldMkLst>
          <pc:docMk/>
          <pc:sldMk cId="3668278200" sldId="298"/>
        </pc:sldMkLst>
      </pc:sldChg>
      <pc:sldChg chg="add">
        <pc:chgData name="Sarah Grant" userId="d0e3cf38-8771-4f01-9eb3-28a1acb25cb0" providerId="ADAL" clId="{70E4E04C-7581-404C-86E0-AF8BA9A4F39A}" dt="2025-02-25T18:07:52.923" v="366"/>
        <pc:sldMkLst>
          <pc:docMk/>
          <pc:sldMk cId="2306086346" sldId="299"/>
        </pc:sldMkLst>
      </pc:sldChg>
      <pc:sldMasterChg chg="add addSldLayout">
        <pc:chgData name="Sarah Grant" userId="d0e3cf38-8771-4f01-9eb3-28a1acb25cb0" providerId="ADAL" clId="{70E4E04C-7581-404C-86E0-AF8BA9A4F39A}" dt="2025-02-25T18:07:52.907" v="365" actId="27028"/>
        <pc:sldMasterMkLst>
          <pc:docMk/>
          <pc:sldMasterMk cId="0" sldId="2147483648"/>
        </pc:sldMasterMkLst>
        <pc:sldLayoutChg chg="add">
          <pc:chgData name="Sarah Grant" userId="d0e3cf38-8771-4f01-9eb3-28a1acb25cb0" providerId="ADAL" clId="{70E4E04C-7581-404C-86E0-AF8BA9A4F39A}" dt="2025-02-25T18:07:52.907" v="365" actId="27028"/>
          <pc:sldLayoutMkLst>
            <pc:docMk/>
            <pc:sldMasterMk cId="0" sldId="2147483648"/>
            <pc:sldLayoutMk cId="0" sldId="2147483649"/>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0"/>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1"/>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2"/>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3"/>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4"/>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5"/>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6"/>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7"/>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8"/>
          </pc:sldLayoutMkLst>
        </pc:sldLayoutChg>
        <pc:sldLayoutChg chg="add">
          <pc:chgData name="Sarah Grant" userId="d0e3cf38-8771-4f01-9eb3-28a1acb25cb0" providerId="ADAL" clId="{70E4E04C-7581-404C-86E0-AF8BA9A4F39A}" dt="2025-02-25T18:07:52.907" v="365" actId="27028"/>
          <pc:sldLayoutMkLst>
            <pc:docMk/>
            <pc:sldMasterMk cId="0" sldId="2147483648"/>
            <pc:sldLayoutMk cId="0" sldId="2147483659"/>
          </pc:sldLayoutMkLst>
        </pc:sldLayoutChg>
      </pc:sldMasterChg>
      <pc:sldMasterChg chg="add addSldLayout modSldLayout">
        <pc:chgData name="Sarah Grant" userId="d0e3cf38-8771-4f01-9eb3-28a1acb25cb0" providerId="ADAL" clId="{70E4E04C-7581-404C-86E0-AF8BA9A4F39A}" dt="2025-02-24T15:22:11.504" v="333" actId="27028"/>
        <pc:sldMasterMkLst>
          <pc:docMk/>
          <pc:sldMasterMk cId="3893216169" sldId="2147483667"/>
        </pc:sldMasterMkLst>
        <pc:sldLayoutChg chg="add">
          <pc:chgData name="Sarah Grant" userId="d0e3cf38-8771-4f01-9eb3-28a1acb25cb0" providerId="ADAL" clId="{70E4E04C-7581-404C-86E0-AF8BA9A4F39A}" dt="2025-02-24T15:06:07.691" v="240" actId="27028"/>
          <pc:sldLayoutMkLst>
            <pc:docMk/>
            <pc:sldMasterMk cId="3893216169" sldId="2147483667"/>
            <pc:sldLayoutMk cId="2034555631" sldId="2147483669"/>
          </pc:sldLayoutMkLst>
        </pc:sldLayoutChg>
        <pc:sldLayoutChg chg="add">
          <pc:chgData name="Sarah Grant" userId="d0e3cf38-8771-4f01-9eb3-28a1acb25cb0" providerId="ADAL" clId="{70E4E04C-7581-404C-86E0-AF8BA9A4F39A}" dt="2025-02-24T15:06:07.691" v="240" actId="27028"/>
          <pc:sldLayoutMkLst>
            <pc:docMk/>
            <pc:sldMasterMk cId="3893216169" sldId="2147483667"/>
            <pc:sldLayoutMk cId="3749246558" sldId="2147483670"/>
          </pc:sldLayoutMkLst>
        </pc:sldLayoutChg>
        <pc:sldLayoutChg chg="add">
          <pc:chgData name="Sarah Grant" userId="d0e3cf38-8771-4f01-9eb3-28a1acb25cb0" providerId="ADAL" clId="{70E4E04C-7581-404C-86E0-AF8BA9A4F39A}" dt="2025-02-24T15:06:07.691" v="240" actId="27028"/>
          <pc:sldLayoutMkLst>
            <pc:docMk/>
            <pc:sldMasterMk cId="3893216169" sldId="2147483667"/>
            <pc:sldLayoutMk cId="1750794263" sldId="2147483671"/>
          </pc:sldLayoutMkLst>
        </pc:sldLayoutChg>
        <pc:sldLayoutChg chg="add">
          <pc:chgData name="Sarah Grant" userId="d0e3cf38-8771-4f01-9eb3-28a1acb25cb0" providerId="ADAL" clId="{70E4E04C-7581-404C-86E0-AF8BA9A4F39A}" dt="2025-02-24T15:06:07.691" v="240" actId="27028"/>
          <pc:sldLayoutMkLst>
            <pc:docMk/>
            <pc:sldMasterMk cId="3893216169" sldId="2147483667"/>
            <pc:sldLayoutMk cId="1546995241" sldId="2147483672"/>
          </pc:sldLayoutMkLst>
        </pc:sldLayoutChg>
        <pc:sldLayoutChg chg="add">
          <pc:chgData name="Sarah Grant" userId="d0e3cf38-8771-4f01-9eb3-28a1acb25cb0" providerId="ADAL" clId="{70E4E04C-7581-404C-86E0-AF8BA9A4F39A}" dt="2025-02-24T15:06:07.691" v="240" actId="27028"/>
          <pc:sldLayoutMkLst>
            <pc:docMk/>
            <pc:sldMasterMk cId="3893216169" sldId="2147483667"/>
            <pc:sldLayoutMk cId="334084810" sldId="2147483677"/>
          </pc:sldLayoutMkLst>
        </pc:sldLayoutChg>
        <pc:sldLayoutChg chg="add replId">
          <pc:chgData name="Sarah Grant" userId="d0e3cf38-8771-4f01-9eb3-28a1acb25cb0" providerId="ADAL" clId="{70E4E04C-7581-404C-86E0-AF8BA9A4F39A}" dt="2025-02-24T15:22:11.504" v="333" actId="27028"/>
          <pc:sldLayoutMkLst>
            <pc:docMk/>
            <pc:sldMasterMk cId="3893216169" sldId="2147483667"/>
            <pc:sldLayoutMk cId="833330069" sldId="2147483746"/>
          </pc:sldLayoutMkLst>
        </pc:sldLayoutChg>
        <pc:sldLayoutChg chg="add replId">
          <pc:chgData name="Sarah Grant" userId="d0e3cf38-8771-4f01-9eb3-28a1acb25cb0" providerId="ADAL" clId="{70E4E04C-7581-404C-86E0-AF8BA9A4F39A}" dt="2025-02-24T15:22:11.504" v="333" actId="27028"/>
          <pc:sldLayoutMkLst>
            <pc:docMk/>
            <pc:sldMasterMk cId="3893216169" sldId="2147483667"/>
            <pc:sldLayoutMk cId="1259926336" sldId="2147483748"/>
          </pc:sldLayoutMkLst>
        </pc:sldLayoutChg>
        <pc:sldLayoutChg chg="add replId">
          <pc:chgData name="Sarah Grant" userId="d0e3cf38-8771-4f01-9eb3-28a1acb25cb0" providerId="ADAL" clId="{70E4E04C-7581-404C-86E0-AF8BA9A4F39A}" dt="2025-02-24T15:22:11.504" v="333" actId="27028"/>
          <pc:sldLayoutMkLst>
            <pc:docMk/>
            <pc:sldMasterMk cId="3893216169" sldId="2147483667"/>
            <pc:sldLayoutMk cId="3317847937" sldId="2147483749"/>
          </pc:sldLayoutMkLst>
        </pc:sldLayoutChg>
        <pc:sldLayoutChg chg="add replId">
          <pc:chgData name="Sarah Grant" userId="d0e3cf38-8771-4f01-9eb3-28a1acb25cb0" providerId="ADAL" clId="{70E4E04C-7581-404C-86E0-AF8BA9A4F39A}" dt="2025-02-24T15:22:11.504" v="333" actId="27028"/>
          <pc:sldLayoutMkLst>
            <pc:docMk/>
            <pc:sldMasterMk cId="3893216169" sldId="2147483667"/>
            <pc:sldLayoutMk cId="2076283593" sldId="2147483750"/>
          </pc:sldLayoutMkLst>
        </pc:sldLayoutChg>
        <pc:sldLayoutChg chg="add replId">
          <pc:chgData name="Sarah Grant" userId="d0e3cf38-8771-4f01-9eb3-28a1acb25cb0" providerId="ADAL" clId="{70E4E04C-7581-404C-86E0-AF8BA9A4F39A}" dt="2025-02-24T15:22:11.504" v="333" actId="27028"/>
          <pc:sldLayoutMkLst>
            <pc:docMk/>
            <pc:sldMasterMk cId="3893216169" sldId="2147483667"/>
            <pc:sldLayoutMk cId="2754789659" sldId="2147483752"/>
          </pc:sldLayoutMkLst>
        </pc:sldLayoutChg>
        <pc:sldLayoutChg chg="add replId">
          <pc:chgData name="Sarah Grant" userId="d0e3cf38-8771-4f01-9eb3-28a1acb25cb0" providerId="ADAL" clId="{70E4E04C-7581-404C-86E0-AF8BA9A4F39A}" dt="2025-02-24T15:22:11.504" v="333" actId="27028"/>
          <pc:sldLayoutMkLst>
            <pc:docMk/>
            <pc:sldMasterMk cId="3893216169" sldId="2147483667"/>
            <pc:sldLayoutMk cId="2080243132" sldId="2147483753"/>
          </pc:sldLayoutMkLst>
        </pc:sldLayoutChg>
      </pc:sldMasterChg>
      <pc:sldMasterChg chg="add addSldLayout delSldLayout">
        <pc:chgData name="Sarah Grant" userId="d0e3cf38-8771-4f01-9eb3-28a1acb25cb0" providerId="ADAL" clId="{70E4E04C-7581-404C-86E0-AF8BA9A4F39A}" dt="2025-02-24T15:22:05.569" v="332" actId="27028"/>
        <pc:sldMasterMkLst>
          <pc:docMk/>
          <pc:sldMasterMk cId="178478902" sldId="2147483728"/>
        </pc:sldMasterMkLst>
        <pc:sldLayoutChg chg="add">
          <pc:chgData name="Sarah Grant" userId="d0e3cf38-8771-4f01-9eb3-28a1acb25cb0" providerId="ADAL" clId="{70E4E04C-7581-404C-86E0-AF8BA9A4F39A}" dt="2025-02-24T15:16:13.780" v="303" actId="27028"/>
          <pc:sldLayoutMkLst>
            <pc:docMk/>
            <pc:sldMasterMk cId="178478902" sldId="2147483728"/>
            <pc:sldLayoutMk cId="705224299" sldId="2147483729"/>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1883775496" sldId="2147483730"/>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1313894812" sldId="2147483731"/>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466721451" sldId="2147483732"/>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802453135" sldId="2147483733"/>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3644735638" sldId="2147483734"/>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417617092" sldId="2147483735"/>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1761093203" sldId="2147483736"/>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2956971157" sldId="2147483737"/>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678304863" sldId="2147483738"/>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326576849" sldId="2147483739"/>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2131894500" sldId="2147483740"/>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1864666648" sldId="2147483741"/>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754747414" sldId="2147483742"/>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3022187361" sldId="2147483743"/>
          </pc:sldLayoutMkLst>
        </pc:sldLayoutChg>
        <pc:sldLayoutChg chg="add">
          <pc:chgData name="Sarah Grant" userId="d0e3cf38-8771-4f01-9eb3-28a1acb25cb0" providerId="ADAL" clId="{70E4E04C-7581-404C-86E0-AF8BA9A4F39A}" dt="2025-02-24T15:16:13.780" v="303" actId="27028"/>
          <pc:sldLayoutMkLst>
            <pc:docMk/>
            <pc:sldMasterMk cId="178478902" sldId="2147483728"/>
            <pc:sldLayoutMk cId="1602876016" sldId="2147483744"/>
          </pc:sldLayoutMkLst>
        </pc:sldLayoutChg>
        <pc:sldLayoutChg chg="add del">
          <pc:chgData name="Sarah Grant" userId="d0e3cf38-8771-4f01-9eb3-28a1acb25cb0" providerId="ADAL" clId="{70E4E04C-7581-404C-86E0-AF8BA9A4F39A}" dt="2025-02-24T15:22:05.569" v="332" actId="27028"/>
          <pc:sldLayoutMkLst>
            <pc:docMk/>
            <pc:sldMasterMk cId="178478902" sldId="2147483728"/>
            <pc:sldLayoutMk cId="3773467285" sldId="2147483745"/>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2372257818" sldId="2147483746"/>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1789564660" sldId="2147483747"/>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1493501483" sldId="2147483748"/>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248195216" sldId="2147483749"/>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2120440353" sldId="2147483750"/>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3708228094" sldId="2147483751"/>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1163959986" sldId="2147483752"/>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3442931789" sldId="2147483753"/>
          </pc:sldLayoutMkLst>
        </pc:sldLayoutChg>
        <pc:sldLayoutChg chg="add del replId">
          <pc:chgData name="Sarah Grant" userId="d0e3cf38-8771-4f01-9eb3-28a1acb25cb0" providerId="ADAL" clId="{70E4E04C-7581-404C-86E0-AF8BA9A4F39A}" dt="2025-02-24T15:22:05.569" v="332" actId="27028"/>
          <pc:sldLayoutMkLst>
            <pc:docMk/>
            <pc:sldMasterMk cId="178478902" sldId="2147483728"/>
            <pc:sldLayoutMk cId="926522034" sldId="2147483754"/>
          </pc:sldLayoutMkLst>
        </pc:sldLayoutChg>
      </pc:sldMasterChg>
      <pc:sldMasterChg chg="replId modSldLayout">
        <pc:chgData name="Sarah Grant" userId="d0e3cf38-8771-4f01-9eb3-28a1acb25cb0" providerId="ADAL" clId="{70E4E04C-7581-404C-86E0-AF8BA9A4F39A}" dt="2025-02-24T15:26:11.014" v="346" actId="27028"/>
        <pc:sldMasterMkLst>
          <pc:docMk/>
          <pc:sldMasterMk cId="3577307708" sldId="2147483747"/>
        </pc:sldMasterMkLst>
        <pc:sldLayoutChg chg="replId">
          <pc:chgData name="Sarah Grant" userId="d0e3cf38-8771-4f01-9eb3-28a1acb25cb0" providerId="ADAL" clId="{70E4E04C-7581-404C-86E0-AF8BA9A4F39A}" dt="2025-02-24T15:26:11.014" v="346" actId="27028"/>
          <pc:sldLayoutMkLst>
            <pc:docMk/>
            <pc:sldMasterMk cId="3577307708" sldId="2147483747"/>
            <pc:sldLayoutMk cId="3789415536" sldId="2147483763"/>
          </pc:sldLayoutMkLst>
        </pc:sldLayoutChg>
      </pc:sldMasterChg>
      <pc:sldMasterChg chg="add replId addSldLayout modSldLayout">
        <pc:chgData name="Sarah Grant" userId="d0e3cf38-8771-4f01-9eb3-28a1acb25cb0" providerId="ADAL" clId="{70E4E04C-7581-404C-86E0-AF8BA9A4F39A}" dt="2025-02-24T15:26:11.014" v="346" actId="27028"/>
        <pc:sldMasterMkLst>
          <pc:docMk/>
          <pc:sldMasterMk cId="4082431941" sldId="2147483751"/>
        </pc:sldMasterMkLst>
        <pc:sldLayoutChg chg="add">
          <pc:chgData name="Sarah Grant" userId="d0e3cf38-8771-4f01-9eb3-28a1acb25cb0" providerId="ADAL" clId="{70E4E04C-7581-404C-86E0-AF8BA9A4F39A}" dt="2025-02-24T15:06:07.691" v="240" actId="27028"/>
          <pc:sldLayoutMkLst>
            <pc:docMk/>
            <pc:sldMasterMk cId="4082431941" sldId="2147483751"/>
            <pc:sldLayoutMk cId="2456069091" sldId="2147483662"/>
          </pc:sldLayoutMkLst>
        </pc:sldLayoutChg>
        <pc:sldLayoutChg chg="add replId">
          <pc:chgData name="Sarah Grant" userId="d0e3cf38-8771-4f01-9eb3-28a1acb25cb0" providerId="ADAL" clId="{70E4E04C-7581-404C-86E0-AF8BA9A4F39A}" dt="2025-02-24T15:26:11.014" v="346" actId="27028"/>
          <pc:sldLayoutMkLst>
            <pc:docMk/>
            <pc:sldMasterMk cId="4082431941" sldId="2147483751"/>
            <pc:sldLayoutMk cId="2109589633" sldId="2147483757"/>
          </pc:sldLayoutMkLst>
        </pc:sldLayoutChg>
      </pc:sldMasterChg>
      <pc:sldMasterChg chg="add del replId addSldLayout delSldLayout modSldLayout">
        <pc:chgData name="Sarah Grant" userId="d0e3cf38-8771-4f01-9eb3-28a1acb25cb0" providerId="ADAL" clId="{70E4E04C-7581-404C-86E0-AF8BA9A4F39A}" dt="2025-02-24T15:26:11.014" v="346" actId="27028"/>
        <pc:sldMasterMkLst>
          <pc:docMk/>
          <pc:sldMasterMk cId="2464305198" sldId="2147483754"/>
        </pc:sldMasterMkLst>
        <pc:sldLayoutChg chg="add del">
          <pc:chgData name="Sarah Grant" userId="d0e3cf38-8771-4f01-9eb3-28a1acb25cb0" providerId="ADAL" clId="{70E4E04C-7581-404C-86E0-AF8BA9A4F39A}" dt="2025-02-24T15:22:11.504" v="333" actId="27028"/>
          <pc:sldLayoutMkLst>
            <pc:docMk/>
            <pc:sldMasterMk cId="2464305198" sldId="2147483754"/>
            <pc:sldLayoutMk cId="2875829507" sldId="2147483668"/>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543621166" sldId="2147483673"/>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1452801715" sldId="2147483674"/>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1061696787" sldId="2147483675"/>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729120288" sldId="2147483676"/>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558274209" sldId="2147483678"/>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2910251218" sldId="2147483679"/>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1807436239" sldId="2147483681"/>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2415784232" sldId="2147483691"/>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3017561399" sldId="2147483692"/>
          </pc:sldLayoutMkLst>
        </pc:sldLayoutChg>
        <pc:sldLayoutChg chg="add del">
          <pc:chgData name="Sarah Grant" userId="d0e3cf38-8771-4f01-9eb3-28a1acb25cb0" providerId="ADAL" clId="{70E4E04C-7581-404C-86E0-AF8BA9A4F39A}" dt="2025-02-24T15:22:11.504" v="333" actId="27028"/>
          <pc:sldLayoutMkLst>
            <pc:docMk/>
            <pc:sldMasterMk cId="2464305198" sldId="2147483754"/>
            <pc:sldLayoutMk cId="2497788117" sldId="2147483693"/>
          </pc:sldLayoutMkLst>
        </pc:sldLayoutChg>
        <pc:sldLayoutChg chg="add del replId">
          <pc:chgData name="Sarah Grant" userId="d0e3cf38-8771-4f01-9eb3-28a1acb25cb0" providerId="ADAL" clId="{70E4E04C-7581-404C-86E0-AF8BA9A4F39A}" dt="2025-02-24T15:26:11.014" v="346" actId="27028"/>
          <pc:sldLayoutMkLst>
            <pc:docMk/>
            <pc:sldMasterMk cId="2464305198" sldId="2147483754"/>
            <pc:sldLayoutMk cId="3839583478" sldId="2147483755"/>
          </pc:sldLayoutMkLst>
        </pc:sldLayoutChg>
        <pc:sldLayoutChg chg="add del replId">
          <pc:chgData name="Sarah Grant" userId="d0e3cf38-8771-4f01-9eb3-28a1acb25cb0" providerId="ADAL" clId="{70E4E04C-7581-404C-86E0-AF8BA9A4F39A}" dt="2025-02-24T15:26:11.014" v="346" actId="27028"/>
          <pc:sldLayoutMkLst>
            <pc:docMk/>
            <pc:sldMasterMk cId="2464305198" sldId="2147483754"/>
            <pc:sldLayoutMk cId="2988813905" sldId="2147483762"/>
          </pc:sldLayoutMkLst>
        </pc:sldLayoutChg>
      </pc:sldMasterChg>
      <pc:sldMasterChg chg="replId">
        <pc:chgData name="Sarah Grant" userId="d0e3cf38-8771-4f01-9eb3-28a1acb25cb0" providerId="ADAL" clId="{70E4E04C-7581-404C-86E0-AF8BA9A4F39A}" dt="2025-02-24T15:26:11.014" v="346" actId="27028"/>
        <pc:sldMasterMkLst>
          <pc:docMk/>
          <pc:sldMasterMk cId="4082431941" sldId="2147483756"/>
        </pc:sldMasterMkLst>
      </pc:sldMasterChg>
      <pc:sldMasterChg chg="replId modSldLayout">
        <pc:chgData name="Sarah Grant" userId="d0e3cf38-8771-4f01-9eb3-28a1acb25cb0" providerId="ADAL" clId="{70E4E04C-7581-404C-86E0-AF8BA9A4F39A}" dt="2025-02-24T15:26:11.014" v="346" actId="27028"/>
        <pc:sldMasterMkLst>
          <pc:docMk/>
          <pc:sldMasterMk cId="3017127372" sldId="2147483758"/>
        </pc:sldMasterMkLst>
        <pc:sldLayoutChg chg="replId">
          <pc:chgData name="Sarah Grant" userId="d0e3cf38-8771-4f01-9eb3-28a1acb25cb0" providerId="ADAL" clId="{70E4E04C-7581-404C-86E0-AF8BA9A4F39A}" dt="2025-02-24T15:22:11.504" v="333" actId="27028"/>
          <pc:sldLayoutMkLst>
            <pc:docMk/>
            <pc:sldMasterMk cId="3017127372" sldId="2147483758"/>
            <pc:sldLayoutMk cId="4098448302" sldId="2147483745"/>
          </pc:sldLayoutMkLst>
        </pc:sldLayoutChg>
        <pc:sldLayoutChg chg="replId">
          <pc:chgData name="Sarah Grant" userId="d0e3cf38-8771-4f01-9eb3-28a1acb25cb0" providerId="ADAL" clId="{70E4E04C-7581-404C-86E0-AF8BA9A4F39A}" dt="2025-02-24T15:26:11.014" v="346" actId="27028"/>
          <pc:sldLayoutMkLst>
            <pc:docMk/>
            <pc:sldMasterMk cId="3017127372" sldId="2147483758"/>
            <pc:sldLayoutMk cId="3428255716" sldId="2147483759"/>
          </pc:sldLayoutMkLst>
        </pc:sldLayoutChg>
      </pc:sldMasterChg>
      <pc:sldMasterChg chg="replId modSldLayout">
        <pc:chgData name="Sarah Grant" userId="d0e3cf38-8771-4f01-9eb3-28a1acb25cb0" providerId="ADAL" clId="{70E4E04C-7581-404C-86E0-AF8BA9A4F39A}" dt="2025-02-24T15:26:11.014" v="346" actId="27028"/>
        <pc:sldMasterMkLst>
          <pc:docMk/>
          <pc:sldMasterMk cId="1081423947" sldId="2147483760"/>
        </pc:sldMasterMkLst>
        <pc:sldLayoutChg chg="replId">
          <pc:chgData name="Sarah Grant" userId="d0e3cf38-8771-4f01-9eb3-28a1acb25cb0" providerId="ADAL" clId="{70E4E04C-7581-404C-86E0-AF8BA9A4F39A}" dt="2025-02-24T15:26:11.014" v="346" actId="27028"/>
          <pc:sldLayoutMkLst>
            <pc:docMk/>
            <pc:sldMasterMk cId="1081423947" sldId="2147483760"/>
            <pc:sldLayoutMk cId="1907997302" sldId="2147483761"/>
          </pc:sldLayoutMkLst>
        </pc:sldLayoutChg>
      </pc:sldMasterChg>
      <pc:sldMasterChg chg="replId modSldLayout">
        <pc:chgData name="Sarah Grant" userId="d0e3cf38-8771-4f01-9eb3-28a1acb25cb0" providerId="ADAL" clId="{70E4E04C-7581-404C-86E0-AF8BA9A4F39A}" dt="2025-02-24T15:26:11.014" v="346" actId="27028"/>
        <pc:sldMasterMkLst>
          <pc:docMk/>
          <pc:sldMasterMk cId="1164922901" sldId="2147483764"/>
        </pc:sldMasterMkLst>
        <pc:sldLayoutChg chg="replId">
          <pc:chgData name="Sarah Grant" userId="d0e3cf38-8771-4f01-9eb3-28a1acb25cb0" providerId="ADAL" clId="{70E4E04C-7581-404C-86E0-AF8BA9A4F39A}" dt="2025-02-24T15:26:11.014" v="346" actId="27028"/>
          <pc:sldLayoutMkLst>
            <pc:docMk/>
            <pc:sldMasterMk cId="1164922901" sldId="2147483764"/>
            <pc:sldLayoutMk cId="460936506" sldId="2147483765"/>
          </pc:sldLayoutMkLst>
        </pc:sldLayoutChg>
      </pc:sldMasterChg>
      <pc:sldMasterChg chg="add del replId addSldLayout delSldLayout modSldLayout">
        <pc:chgData name="Sarah Grant" userId="d0e3cf38-8771-4f01-9eb3-28a1acb25cb0" providerId="ADAL" clId="{70E4E04C-7581-404C-86E0-AF8BA9A4F39A}" dt="2025-02-25T18:07:39.752" v="364" actId="47"/>
        <pc:sldMasterMkLst>
          <pc:docMk/>
          <pc:sldMasterMk cId="0" sldId="2147483766"/>
        </pc:sldMasterMkLst>
        <pc:sldLayoutChg chg="add del replId">
          <pc:chgData name="Sarah Grant" userId="d0e3cf38-8771-4f01-9eb3-28a1acb25cb0" providerId="ADAL" clId="{70E4E04C-7581-404C-86E0-AF8BA9A4F39A}" dt="2025-02-25T18:07:39.752" v="364" actId="47"/>
          <pc:sldLayoutMkLst>
            <pc:docMk/>
            <pc:sldMasterMk cId="0" sldId="2147483766"/>
            <pc:sldLayoutMk cId="0" sldId="2147483767"/>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68"/>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69"/>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70"/>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71"/>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72"/>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73"/>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74"/>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75"/>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76"/>
          </pc:sldLayoutMkLst>
        </pc:sldLayoutChg>
        <pc:sldLayoutChg chg="add del replId">
          <pc:chgData name="Sarah Grant" userId="d0e3cf38-8771-4f01-9eb3-28a1acb25cb0" providerId="ADAL" clId="{70E4E04C-7581-404C-86E0-AF8BA9A4F39A}" dt="2025-02-25T18:07:39.752" v="364" actId="47"/>
          <pc:sldLayoutMkLst>
            <pc:docMk/>
            <pc:sldMasterMk cId="0" sldId="2147483766"/>
            <pc:sldLayoutMk cId="0" sldId="2147483777"/>
          </pc:sldLayoutMkLst>
        </pc:sldLayoutChg>
      </pc:sldMasterChg>
      <pc:sldMasterChg chg="replId modSldLayout">
        <pc:chgData name="Sarah Grant" userId="d0e3cf38-8771-4f01-9eb3-28a1acb25cb0" providerId="ADAL" clId="{70E4E04C-7581-404C-86E0-AF8BA9A4F39A}" dt="2025-02-25T18:07:52.907" v="365" actId="27028"/>
        <pc:sldMasterMkLst>
          <pc:docMk/>
          <pc:sldMasterMk cId="2774413410" sldId="2147483766"/>
        </pc:sldMasterMkLst>
        <pc:sldLayoutChg chg="replId">
          <pc:chgData name="Sarah Grant" userId="d0e3cf38-8771-4f01-9eb3-28a1acb25cb0" providerId="ADAL" clId="{70E4E04C-7581-404C-86E0-AF8BA9A4F39A}" dt="2025-02-25T18:07:52.907" v="365" actId="27028"/>
          <pc:sldLayoutMkLst>
            <pc:docMk/>
            <pc:sldMasterMk cId="2774413410" sldId="2147483766"/>
            <pc:sldLayoutMk cId="4284334364" sldId="2147483767"/>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1169622478" sldId="2147483768"/>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3650513619" sldId="2147483769"/>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2921397854" sldId="2147483770"/>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1726188257" sldId="2147483771"/>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2668506588" sldId="2147483772"/>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4078987161" sldId="2147483773"/>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1932784853" sldId="2147483774"/>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1841984078" sldId="2147483775"/>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2648502526" sldId="2147483776"/>
          </pc:sldLayoutMkLst>
        </pc:sldLayoutChg>
        <pc:sldLayoutChg chg="replId">
          <pc:chgData name="Sarah Grant" userId="d0e3cf38-8771-4f01-9eb3-28a1acb25cb0" providerId="ADAL" clId="{70E4E04C-7581-404C-86E0-AF8BA9A4F39A}" dt="2025-02-25T18:07:52.907" v="365" actId="27028"/>
          <pc:sldLayoutMkLst>
            <pc:docMk/>
            <pc:sldMasterMk cId="2774413410" sldId="2147483766"/>
            <pc:sldLayoutMk cId="3311251878" sldId="2147483777"/>
          </pc:sldLayoutMkLst>
        </pc:sldLayoutChg>
      </pc:sldMasterChg>
      <pc:sldMasterChg chg="add addSldLayout">
        <pc:chgData name="Sarah Grant" userId="d0e3cf38-8771-4f01-9eb3-28a1acb25cb0" providerId="ADAL" clId="{70E4E04C-7581-404C-86E0-AF8BA9A4F39A}" dt="2025-02-25T18:00:06.711" v="351" actId="27028"/>
        <pc:sldMasterMkLst>
          <pc:docMk/>
          <pc:sldMasterMk cId="2774413410" sldId="2147483778"/>
        </pc:sldMasterMkLst>
        <pc:sldLayoutChg chg="add">
          <pc:chgData name="Sarah Grant" userId="d0e3cf38-8771-4f01-9eb3-28a1acb25cb0" providerId="ADAL" clId="{70E4E04C-7581-404C-86E0-AF8BA9A4F39A}" dt="2025-02-25T18:00:06.711" v="351" actId="27028"/>
          <pc:sldLayoutMkLst>
            <pc:docMk/>
            <pc:sldMasterMk cId="2774413410" sldId="2147483778"/>
            <pc:sldLayoutMk cId="4284334364" sldId="2147483779"/>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1169622478" sldId="2147483780"/>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3650513619" sldId="2147483781"/>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2921397854" sldId="2147483782"/>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1726188257" sldId="2147483783"/>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2668506588" sldId="2147483784"/>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4078987161" sldId="2147483785"/>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1932784853" sldId="2147483786"/>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1841984078" sldId="2147483787"/>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2648502526" sldId="2147483788"/>
          </pc:sldLayoutMkLst>
        </pc:sldLayoutChg>
        <pc:sldLayoutChg chg="add">
          <pc:chgData name="Sarah Grant" userId="d0e3cf38-8771-4f01-9eb3-28a1acb25cb0" providerId="ADAL" clId="{70E4E04C-7581-404C-86E0-AF8BA9A4F39A}" dt="2025-02-25T18:00:06.711" v="351" actId="27028"/>
          <pc:sldLayoutMkLst>
            <pc:docMk/>
            <pc:sldMasterMk cId="2774413410" sldId="2147483778"/>
            <pc:sldLayoutMk cId="3311251878" sldId="214748378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82E99-E9B2-4158-B55A-CF3340B2A55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F7897F6F-3908-4B52-A93A-999BA16C9E56}">
      <dgm:prSet phldrT="[Text]"/>
      <dgm:spPr>
        <a:solidFill>
          <a:srgbClr val="00B0F0"/>
        </a:solidFill>
      </dgm:spPr>
      <dgm:t>
        <a:bodyPr/>
        <a:lstStyle/>
        <a:p>
          <a:r>
            <a:rPr lang="en-GB" dirty="0"/>
            <a:t>Globally</a:t>
          </a:r>
        </a:p>
      </dgm:t>
    </dgm:pt>
    <dgm:pt modelId="{78BC6726-6D99-4286-933B-E0EB9380654C}" type="parTrans" cxnId="{8EA02595-D8A2-4F7A-896E-BBA1E435C86F}">
      <dgm:prSet/>
      <dgm:spPr/>
      <dgm:t>
        <a:bodyPr/>
        <a:lstStyle/>
        <a:p>
          <a:endParaRPr lang="en-GB"/>
        </a:p>
      </dgm:t>
    </dgm:pt>
    <dgm:pt modelId="{90A22985-438D-4EA5-A770-2F70C53FEE42}" type="sibTrans" cxnId="{8EA02595-D8A2-4F7A-896E-BBA1E435C86F}">
      <dgm:prSet/>
      <dgm:spPr/>
      <dgm:t>
        <a:bodyPr/>
        <a:lstStyle/>
        <a:p>
          <a:endParaRPr lang="en-GB"/>
        </a:p>
      </dgm:t>
    </dgm:pt>
    <dgm:pt modelId="{65C22A43-BD6A-4F2B-9DAE-201BCD8921A9}">
      <dgm:prSet phldrT="[Text]" phldr="1"/>
      <dgm:spPr/>
      <dgm:t>
        <a:bodyPr/>
        <a:lstStyle/>
        <a:p>
          <a:endParaRPr lang="en-GB" dirty="0"/>
        </a:p>
      </dgm:t>
    </dgm:pt>
    <dgm:pt modelId="{300D629F-B261-4AC4-8763-70EA876342D2}" type="parTrans" cxnId="{EE69D745-462B-4FC7-AAA4-8AA02C8E2AA9}">
      <dgm:prSet/>
      <dgm:spPr/>
      <dgm:t>
        <a:bodyPr/>
        <a:lstStyle/>
        <a:p>
          <a:endParaRPr lang="en-GB"/>
        </a:p>
      </dgm:t>
    </dgm:pt>
    <dgm:pt modelId="{91660332-601B-4A7B-BD88-770AE6233686}" type="sibTrans" cxnId="{EE69D745-462B-4FC7-AAA4-8AA02C8E2AA9}">
      <dgm:prSet/>
      <dgm:spPr/>
      <dgm:t>
        <a:bodyPr/>
        <a:lstStyle/>
        <a:p>
          <a:endParaRPr lang="en-GB"/>
        </a:p>
      </dgm:t>
    </dgm:pt>
    <dgm:pt modelId="{C4EFE691-AA4E-4B8F-8DAC-775D91839E98}">
      <dgm:prSet phldrT="[Text]"/>
      <dgm:spPr>
        <a:solidFill>
          <a:srgbClr val="FFC000"/>
        </a:solidFill>
      </dgm:spPr>
      <dgm:t>
        <a:bodyPr/>
        <a:lstStyle/>
        <a:p>
          <a:r>
            <a:rPr lang="en-GB" dirty="0"/>
            <a:t>Nationally</a:t>
          </a:r>
        </a:p>
      </dgm:t>
    </dgm:pt>
    <dgm:pt modelId="{B2E4EFCF-AEF1-4052-8A3A-0824E402F644}" type="parTrans" cxnId="{6A2E5011-DBDF-467D-B2D5-068F430D5DD7}">
      <dgm:prSet/>
      <dgm:spPr/>
      <dgm:t>
        <a:bodyPr/>
        <a:lstStyle/>
        <a:p>
          <a:endParaRPr lang="en-GB"/>
        </a:p>
      </dgm:t>
    </dgm:pt>
    <dgm:pt modelId="{276DFC68-C472-4580-9F2B-530BA0C468B9}" type="sibTrans" cxnId="{6A2E5011-DBDF-467D-B2D5-068F430D5DD7}">
      <dgm:prSet/>
      <dgm:spPr/>
      <dgm:t>
        <a:bodyPr/>
        <a:lstStyle/>
        <a:p>
          <a:endParaRPr lang="en-GB"/>
        </a:p>
      </dgm:t>
    </dgm:pt>
    <dgm:pt modelId="{33921945-D457-4D91-B173-6151EB2271B0}">
      <dgm:prSet phldrT="[Text]" phldr="1"/>
      <dgm:spPr/>
      <dgm:t>
        <a:bodyPr/>
        <a:lstStyle/>
        <a:p>
          <a:endParaRPr lang="en-GB" dirty="0"/>
        </a:p>
      </dgm:t>
    </dgm:pt>
    <dgm:pt modelId="{C4A5DC40-183D-44F3-AA89-1B2D27968D32}" type="parTrans" cxnId="{3DA569A6-B00D-48EB-B8AE-D6C748ED1EDF}">
      <dgm:prSet/>
      <dgm:spPr/>
      <dgm:t>
        <a:bodyPr/>
        <a:lstStyle/>
        <a:p>
          <a:endParaRPr lang="en-GB"/>
        </a:p>
      </dgm:t>
    </dgm:pt>
    <dgm:pt modelId="{C2F895E4-A416-408F-929E-54BF97094D90}" type="sibTrans" cxnId="{3DA569A6-B00D-48EB-B8AE-D6C748ED1EDF}">
      <dgm:prSet/>
      <dgm:spPr/>
      <dgm:t>
        <a:bodyPr/>
        <a:lstStyle/>
        <a:p>
          <a:endParaRPr lang="en-GB"/>
        </a:p>
      </dgm:t>
    </dgm:pt>
    <dgm:pt modelId="{61ABC9AC-AFE7-41E7-943E-AF75674CCB88}">
      <dgm:prSet phldrT="[Text]"/>
      <dgm:spPr>
        <a:solidFill>
          <a:srgbClr val="92D050"/>
        </a:solidFill>
      </dgm:spPr>
      <dgm:t>
        <a:bodyPr/>
        <a:lstStyle/>
        <a:p>
          <a:r>
            <a:rPr lang="en-GB" dirty="0"/>
            <a:t>Locally</a:t>
          </a:r>
        </a:p>
      </dgm:t>
    </dgm:pt>
    <dgm:pt modelId="{8E25BAB5-7E3F-4E8A-B056-5096AFC11A3E}" type="parTrans" cxnId="{05B2A0F4-54CD-4F0F-9E77-DEF3946A8706}">
      <dgm:prSet/>
      <dgm:spPr/>
      <dgm:t>
        <a:bodyPr/>
        <a:lstStyle/>
        <a:p>
          <a:endParaRPr lang="en-GB"/>
        </a:p>
      </dgm:t>
    </dgm:pt>
    <dgm:pt modelId="{0EF2B5E0-3912-4AA0-A86A-248F4D86C182}" type="sibTrans" cxnId="{05B2A0F4-54CD-4F0F-9E77-DEF3946A8706}">
      <dgm:prSet/>
      <dgm:spPr/>
      <dgm:t>
        <a:bodyPr/>
        <a:lstStyle/>
        <a:p>
          <a:endParaRPr lang="en-GB"/>
        </a:p>
      </dgm:t>
    </dgm:pt>
    <dgm:pt modelId="{68CC17D5-902D-4D3E-A8B9-61D07C91DF15}">
      <dgm:prSet phldrT="[Text]" phldr="1"/>
      <dgm:spPr/>
      <dgm:t>
        <a:bodyPr/>
        <a:lstStyle/>
        <a:p>
          <a:endParaRPr lang="en-GB" dirty="0"/>
        </a:p>
      </dgm:t>
    </dgm:pt>
    <dgm:pt modelId="{08EA174D-565F-4167-BEC1-BD5994C848B6}" type="parTrans" cxnId="{DBE76618-A54A-42DA-BB41-3938B133817D}">
      <dgm:prSet/>
      <dgm:spPr/>
      <dgm:t>
        <a:bodyPr/>
        <a:lstStyle/>
        <a:p>
          <a:endParaRPr lang="en-GB"/>
        </a:p>
      </dgm:t>
    </dgm:pt>
    <dgm:pt modelId="{58F69969-D8D8-42BF-87C3-94BFA50D6108}" type="sibTrans" cxnId="{DBE76618-A54A-42DA-BB41-3938B133817D}">
      <dgm:prSet/>
      <dgm:spPr/>
      <dgm:t>
        <a:bodyPr/>
        <a:lstStyle/>
        <a:p>
          <a:endParaRPr lang="en-GB"/>
        </a:p>
      </dgm:t>
    </dgm:pt>
    <dgm:pt modelId="{0EAFBBAB-BB46-4B28-A364-577BB5F68F29}" type="pres">
      <dgm:prSet presAssocID="{9E282E99-E9B2-4158-B55A-CF3340B2A555}" presName="Name0" presStyleCnt="0">
        <dgm:presLayoutVars>
          <dgm:dir/>
          <dgm:animLvl val="lvl"/>
          <dgm:resizeHandles val="exact"/>
        </dgm:presLayoutVars>
      </dgm:prSet>
      <dgm:spPr/>
    </dgm:pt>
    <dgm:pt modelId="{FCE94B01-0C83-4CF5-9363-CE49719332A4}" type="pres">
      <dgm:prSet presAssocID="{F7897F6F-3908-4B52-A93A-999BA16C9E56}" presName="compositeNode" presStyleCnt="0">
        <dgm:presLayoutVars>
          <dgm:bulletEnabled val="1"/>
        </dgm:presLayoutVars>
      </dgm:prSet>
      <dgm:spPr/>
    </dgm:pt>
    <dgm:pt modelId="{7DCB74AA-C495-4DF6-BA9A-8326D94D688F}" type="pres">
      <dgm:prSet presAssocID="{F7897F6F-3908-4B52-A93A-999BA16C9E56}" presName="bgRect" presStyleLbl="node1" presStyleIdx="0" presStyleCnt="3" custLinFactNeighborX="-4506" custLinFactNeighborY="0"/>
      <dgm:spPr/>
    </dgm:pt>
    <dgm:pt modelId="{E1BDEDC0-49FB-4B4C-BFEA-BFD4E9D9685A}" type="pres">
      <dgm:prSet presAssocID="{F7897F6F-3908-4B52-A93A-999BA16C9E56}" presName="parentNode" presStyleLbl="node1" presStyleIdx="0" presStyleCnt="3">
        <dgm:presLayoutVars>
          <dgm:chMax val="0"/>
          <dgm:bulletEnabled val="1"/>
        </dgm:presLayoutVars>
      </dgm:prSet>
      <dgm:spPr/>
    </dgm:pt>
    <dgm:pt modelId="{7373ADE3-E240-4C05-9EB2-BE37A9CD5B49}" type="pres">
      <dgm:prSet presAssocID="{F7897F6F-3908-4B52-A93A-999BA16C9E56}" presName="childNode" presStyleLbl="node1" presStyleIdx="0" presStyleCnt="3">
        <dgm:presLayoutVars>
          <dgm:bulletEnabled val="1"/>
        </dgm:presLayoutVars>
      </dgm:prSet>
      <dgm:spPr/>
    </dgm:pt>
    <dgm:pt modelId="{051AFB4C-7AA8-493A-9638-33D3C7A9BEC7}" type="pres">
      <dgm:prSet presAssocID="{90A22985-438D-4EA5-A770-2F70C53FEE42}" presName="hSp" presStyleCnt="0"/>
      <dgm:spPr/>
    </dgm:pt>
    <dgm:pt modelId="{A437085D-7D3C-423B-B2CC-6C618B685F42}" type="pres">
      <dgm:prSet presAssocID="{90A22985-438D-4EA5-A770-2F70C53FEE42}" presName="vProcSp" presStyleCnt="0"/>
      <dgm:spPr/>
    </dgm:pt>
    <dgm:pt modelId="{0010165F-A199-490D-A238-B6C94AC8DA1A}" type="pres">
      <dgm:prSet presAssocID="{90A22985-438D-4EA5-A770-2F70C53FEE42}" presName="vSp1" presStyleCnt="0"/>
      <dgm:spPr/>
    </dgm:pt>
    <dgm:pt modelId="{52F4232D-B538-44E8-9CB2-40E8156B7A9C}" type="pres">
      <dgm:prSet presAssocID="{90A22985-438D-4EA5-A770-2F70C53FEE42}" presName="simulatedConn" presStyleLbl="solidFgAcc1" presStyleIdx="0" presStyleCnt="2"/>
      <dgm:spPr/>
    </dgm:pt>
    <dgm:pt modelId="{6C78EA04-F0E5-4F16-88E6-786C5E3B2A30}" type="pres">
      <dgm:prSet presAssocID="{90A22985-438D-4EA5-A770-2F70C53FEE42}" presName="vSp2" presStyleCnt="0"/>
      <dgm:spPr/>
    </dgm:pt>
    <dgm:pt modelId="{6C100D23-D2DE-4E5B-A76D-5A21128BC3D4}" type="pres">
      <dgm:prSet presAssocID="{90A22985-438D-4EA5-A770-2F70C53FEE42}" presName="sibTrans" presStyleCnt="0"/>
      <dgm:spPr/>
    </dgm:pt>
    <dgm:pt modelId="{3FE787B6-E5D7-45E6-93E1-5FC65ACB6881}" type="pres">
      <dgm:prSet presAssocID="{C4EFE691-AA4E-4B8F-8DAC-775D91839E98}" presName="compositeNode" presStyleCnt="0">
        <dgm:presLayoutVars>
          <dgm:bulletEnabled val="1"/>
        </dgm:presLayoutVars>
      </dgm:prSet>
      <dgm:spPr/>
    </dgm:pt>
    <dgm:pt modelId="{E525EBAB-D215-410A-9FB6-1DBB13E4DD4B}" type="pres">
      <dgm:prSet presAssocID="{C4EFE691-AA4E-4B8F-8DAC-775D91839E98}" presName="bgRect" presStyleLbl="node1" presStyleIdx="1" presStyleCnt="3" custLinFactNeighborX="37" custLinFactNeighborY="-294"/>
      <dgm:spPr/>
    </dgm:pt>
    <dgm:pt modelId="{A83BE34B-3AF5-4979-85B7-3EFFA92C0928}" type="pres">
      <dgm:prSet presAssocID="{C4EFE691-AA4E-4B8F-8DAC-775D91839E98}" presName="parentNode" presStyleLbl="node1" presStyleIdx="1" presStyleCnt="3">
        <dgm:presLayoutVars>
          <dgm:chMax val="0"/>
          <dgm:bulletEnabled val="1"/>
        </dgm:presLayoutVars>
      </dgm:prSet>
      <dgm:spPr/>
    </dgm:pt>
    <dgm:pt modelId="{1FACC3E3-C4CC-419D-BBB5-F92F50DA0FD5}" type="pres">
      <dgm:prSet presAssocID="{C4EFE691-AA4E-4B8F-8DAC-775D91839E98}" presName="childNode" presStyleLbl="node1" presStyleIdx="1" presStyleCnt="3">
        <dgm:presLayoutVars>
          <dgm:bulletEnabled val="1"/>
        </dgm:presLayoutVars>
      </dgm:prSet>
      <dgm:spPr/>
    </dgm:pt>
    <dgm:pt modelId="{19D9CDB9-21C7-4D66-879C-4111A738C031}" type="pres">
      <dgm:prSet presAssocID="{276DFC68-C472-4580-9F2B-530BA0C468B9}" presName="hSp" presStyleCnt="0"/>
      <dgm:spPr/>
    </dgm:pt>
    <dgm:pt modelId="{B9243059-6BA0-47DD-A0C7-350084486FAB}" type="pres">
      <dgm:prSet presAssocID="{276DFC68-C472-4580-9F2B-530BA0C468B9}" presName="vProcSp" presStyleCnt="0"/>
      <dgm:spPr/>
    </dgm:pt>
    <dgm:pt modelId="{8CCD68B7-04D2-415F-A52A-AFF781062D8D}" type="pres">
      <dgm:prSet presAssocID="{276DFC68-C472-4580-9F2B-530BA0C468B9}" presName="vSp1" presStyleCnt="0"/>
      <dgm:spPr/>
    </dgm:pt>
    <dgm:pt modelId="{2FB9DC24-6E7E-4181-8305-B7EF638C1C85}" type="pres">
      <dgm:prSet presAssocID="{276DFC68-C472-4580-9F2B-530BA0C468B9}" presName="simulatedConn" presStyleLbl="solidFgAcc1" presStyleIdx="1" presStyleCnt="2"/>
      <dgm:spPr/>
    </dgm:pt>
    <dgm:pt modelId="{69E10127-822F-4D4B-AFF8-788BCD140438}" type="pres">
      <dgm:prSet presAssocID="{276DFC68-C472-4580-9F2B-530BA0C468B9}" presName="vSp2" presStyleCnt="0"/>
      <dgm:spPr/>
    </dgm:pt>
    <dgm:pt modelId="{7A61BF53-14AE-41F0-9A38-96E079AE5056}" type="pres">
      <dgm:prSet presAssocID="{276DFC68-C472-4580-9F2B-530BA0C468B9}" presName="sibTrans" presStyleCnt="0"/>
      <dgm:spPr/>
    </dgm:pt>
    <dgm:pt modelId="{8CA386ED-D639-42B6-A484-9E45C2AE8F3B}" type="pres">
      <dgm:prSet presAssocID="{61ABC9AC-AFE7-41E7-943E-AF75674CCB88}" presName="compositeNode" presStyleCnt="0">
        <dgm:presLayoutVars>
          <dgm:bulletEnabled val="1"/>
        </dgm:presLayoutVars>
      </dgm:prSet>
      <dgm:spPr/>
    </dgm:pt>
    <dgm:pt modelId="{79456E2B-66F5-466C-A719-1DB2BA2A34B7}" type="pres">
      <dgm:prSet presAssocID="{61ABC9AC-AFE7-41E7-943E-AF75674CCB88}" presName="bgRect" presStyleLbl="node1" presStyleIdx="2" presStyleCnt="3" custLinFactNeighborX="901" custLinFactNeighborY="0"/>
      <dgm:spPr/>
    </dgm:pt>
    <dgm:pt modelId="{4301D2A7-E9BA-4026-9E12-AC749CE20CB9}" type="pres">
      <dgm:prSet presAssocID="{61ABC9AC-AFE7-41E7-943E-AF75674CCB88}" presName="parentNode" presStyleLbl="node1" presStyleIdx="2" presStyleCnt="3">
        <dgm:presLayoutVars>
          <dgm:chMax val="0"/>
          <dgm:bulletEnabled val="1"/>
        </dgm:presLayoutVars>
      </dgm:prSet>
      <dgm:spPr/>
    </dgm:pt>
    <dgm:pt modelId="{150D4A01-9B29-47E9-A5AC-DFC6D37A2D0E}" type="pres">
      <dgm:prSet presAssocID="{61ABC9AC-AFE7-41E7-943E-AF75674CCB88}" presName="childNode" presStyleLbl="node1" presStyleIdx="2" presStyleCnt="3">
        <dgm:presLayoutVars>
          <dgm:bulletEnabled val="1"/>
        </dgm:presLayoutVars>
      </dgm:prSet>
      <dgm:spPr/>
    </dgm:pt>
  </dgm:ptLst>
  <dgm:cxnLst>
    <dgm:cxn modelId="{53D6A610-C817-46F6-A1DD-7A681353A672}" type="presOf" srcId="{65C22A43-BD6A-4F2B-9DAE-201BCD8921A9}" destId="{7373ADE3-E240-4C05-9EB2-BE37A9CD5B49}" srcOrd="0" destOrd="0" presId="urn:microsoft.com/office/officeart/2005/8/layout/hProcess7"/>
    <dgm:cxn modelId="{6A2E5011-DBDF-467D-B2D5-068F430D5DD7}" srcId="{9E282E99-E9B2-4158-B55A-CF3340B2A555}" destId="{C4EFE691-AA4E-4B8F-8DAC-775D91839E98}" srcOrd="1" destOrd="0" parTransId="{B2E4EFCF-AEF1-4052-8A3A-0824E402F644}" sibTransId="{276DFC68-C472-4580-9F2B-530BA0C468B9}"/>
    <dgm:cxn modelId="{DBE76618-A54A-42DA-BB41-3938B133817D}" srcId="{61ABC9AC-AFE7-41E7-943E-AF75674CCB88}" destId="{68CC17D5-902D-4D3E-A8B9-61D07C91DF15}" srcOrd="0" destOrd="0" parTransId="{08EA174D-565F-4167-BEC1-BD5994C848B6}" sibTransId="{58F69969-D8D8-42BF-87C3-94BFA50D6108}"/>
    <dgm:cxn modelId="{9350AC1E-FFA2-4094-9563-E25EBAE3BDB6}" type="presOf" srcId="{9E282E99-E9B2-4158-B55A-CF3340B2A555}" destId="{0EAFBBAB-BB46-4B28-A364-577BB5F68F29}" srcOrd="0" destOrd="0" presId="urn:microsoft.com/office/officeart/2005/8/layout/hProcess7"/>
    <dgm:cxn modelId="{751FF420-B4DB-4869-94DF-A0C431AD4D42}" type="presOf" srcId="{C4EFE691-AA4E-4B8F-8DAC-775D91839E98}" destId="{E525EBAB-D215-410A-9FB6-1DBB13E4DD4B}" srcOrd="0" destOrd="0" presId="urn:microsoft.com/office/officeart/2005/8/layout/hProcess7"/>
    <dgm:cxn modelId="{DA179822-1FCB-408C-B414-3E82659D286C}" type="presOf" srcId="{F7897F6F-3908-4B52-A93A-999BA16C9E56}" destId="{E1BDEDC0-49FB-4B4C-BFEA-BFD4E9D9685A}" srcOrd="1" destOrd="0" presId="urn:microsoft.com/office/officeart/2005/8/layout/hProcess7"/>
    <dgm:cxn modelId="{EE69D745-462B-4FC7-AAA4-8AA02C8E2AA9}" srcId="{F7897F6F-3908-4B52-A93A-999BA16C9E56}" destId="{65C22A43-BD6A-4F2B-9DAE-201BCD8921A9}" srcOrd="0" destOrd="0" parTransId="{300D629F-B261-4AC4-8763-70EA876342D2}" sibTransId="{91660332-601B-4A7B-BD88-770AE6233686}"/>
    <dgm:cxn modelId="{A49FF28B-E6BB-4024-AA1E-B3AA486DC53E}" type="presOf" srcId="{C4EFE691-AA4E-4B8F-8DAC-775D91839E98}" destId="{A83BE34B-3AF5-4979-85B7-3EFFA92C0928}" srcOrd="1" destOrd="0" presId="urn:microsoft.com/office/officeart/2005/8/layout/hProcess7"/>
    <dgm:cxn modelId="{8EA02595-D8A2-4F7A-896E-BBA1E435C86F}" srcId="{9E282E99-E9B2-4158-B55A-CF3340B2A555}" destId="{F7897F6F-3908-4B52-A93A-999BA16C9E56}" srcOrd="0" destOrd="0" parTransId="{78BC6726-6D99-4286-933B-E0EB9380654C}" sibTransId="{90A22985-438D-4EA5-A770-2F70C53FEE42}"/>
    <dgm:cxn modelId="{1A4CCBA3-0840-44FD-9008-CE5407D276E5}" type="presOf" srcId="{61ABC9AC-AFE7-41E7-943E-AF75674CCB88}" destId="{4301D2A7-E9BA-4026-9E12-AC749CE20CB9}" srcOrd="1" destOrd="0" presId="urn:microsoft.com/office/officeart/2005/8/layout/hProcess7"/>
    <dgm:cxn modelId="{3DA569A6-B00D-48EB-B8AE-D6C748ED1EDF}" srcId="{C4EFE691-AA4E-4B8F-8DAC-775D91839E98}" destId="{33921945-D457-4D91-B173-6151EB2271B0}" srcOrd="0" destOrd="0" parTransId="{C4A5DC40-183D-44F3-AA89-1B2D27968D32}" sibTransId="{C2F895E4-A416-408F-929E-54BF97094D90}"/>
    <dgm:cxn modelId="{2D3F31AE-398B-43C8-9ED8-24544622953C}" type="presOf" srcId="{68CC17D5-902D-4D3E-A8B9-61D07C91DF15}" destId="{150D4A01-9B29-47E9-A5AC-DFC6D37A2D0E}" srcOrd="0" destOrd="0" presId="urn:microsoft.com/office/officeart/2005/8/layout/hProcess7"/>
    <dgm:cxn modelId="{E569C3AE-AA37-4CC9-9F80-FFD2833F12FC}" type="presOf" srcId="{F7897F6F-3908-4B52-A93A-999BA16C9E56}" destId="{7DCB74AA-C495-4DF6-BA9A-8326D94D688F}" srcOrd="0" destOrd="0" presId="urn:microsoft.com/office/officeart/2005/8/layout/hProcess7"/>
    <dgm:cxn modelId="{05B2A0F4-54CD-4F0F-9E77-DEF3946A8706}" srcId="{9E282E99-E9B2-4158-B55A-CF3340B2A555}" destId="{61ABC9AC-AFE7-41E7-943E-AF75674CCB88}" srcOrd="2" destOrd="0" parTransId="{8E25BAB5-7E3F-4E8A-B056-5096AFC11A3E}" sibTransId="{0EF2B5E0-3912-4AA0-A86A-248F4D86C182}"/>
    <dgm:cxn modelId="{1EBF30F9-F4B6-45C3-9A67-BC117C2BFE51}" type="presOf" srcId="{33921945-D457-4D91-B173-6151EB2271B0}" destId="{1FACC3E3-C4CC-419D-BBB5-F92F50DA0FD5}" srcOrd="0" destOrd="0" presId="urn:microsoft.com/office/officeart/2005/8/layout/hProcess7"/>
    <dgm:cxn modelId="{93BA95FF-F1A9-4C3F-B073-1C72EAFFEB8C}" type="presOf" srcId="{61ABC9AC-AFE7-41E7-943E-AF75674CCB88}" destId="{79456E2B-66F5-466C-A719-1DB2BA2A34B7}" srcOrd="0" destOrd="0" presId="urn:microsoft.com/office/officeart/2005/8/layout/hProcess7"/>
    <dgm:cxn modelId="{35B59172-5D88-4B5E-A090-84DCF5852863}" type="presParOf" srcId="{0EAFBBAB-BB46-4B28-A364-577BB5F68F29}" destId="{FCE94B01-0C83-4CF5-9363-CE49719332A4}" srcOrd="0" destOrd="0" presId="urn:microsoft.com/office/officeart/2005/8/layout/hProcess7"/>
    <dgm:cxn modelId="{F02CD8D6-FF93-4A8F-9952-8BB421919367}" type="presParOf" srcId="{FCE94B01-0C83-4CF5-9363-CE49719332A4}" destId="{7DCB74AA-C495-4DF6-BA9A-8326D94D688F}" srcOrd="0" destOrd="0" presId="urn:microsoft.com/office/officeart/2005/8/layout/hProcess7"/>
    <dgm:cxn modelId="{FA44143F-5C82-4D2B-9C58-05F56C6F4A05}" type="presParOf" srcId="{FCE94B01-0C83-4CF5-9363-CE49719332A4}" destId="{E1BDEDC0-49FB-4B4C-BFEA-BFD4E9D9685A}" srcOrd="1" destOrd="0" presId="urn:microsoft.com/office/officeart/2005/8/layout/hProcess7"/>
    <dgm:cxn modelId="{FEE6F7A2-5C6A-453A-A699-BA3980A59B7F}" type="presParOf" srcId="{FCE94B01-0C83-4CF5-9363-CE49719332A4}" destId="{7373ADE3-E240-4C05-9EB2-BE37A9CD5B49}" srcOrd="2" destOrd="0" presId="urn:microsoft.com/office/officeart/2005/8/layout/hProcess7"/>
    <dgm:cxn modelId="{00C608C2-BF73-4EA5-AF9C-F21A29965E59}" type="presParOf" srcId="{0EAFBBAB-BB46-4B28-A364-577BB5F68F29}" destId="{051AFB4C-7AA8-493A-9638-33D3C7A9BEC7}" srcOrd="1" destOrd="0" presId="urn:microsoft.com/office/officeart/2005/8/layout/hProcess7"/>
    <dgm:cxn modelId="{106BF647-A722-4229-BA42-5762D412B564}" type="presParOf" srcId="{0EAFBBAB-BB46-4B28-A364-577BB5F68F29}" destId="{A437085D-7D3C-423B-B2CC-6C618B685F42}" srcOrd="2" destOrd="0" presId="urn:microsoft.com/office/officeart/2005/8/layout/hProcess7"/>
    <dgm:cxn modelId="{EDBC99CA-B9B8-4A73-A0F2-EEF5CCE64311}" type="presParOf" srcId="{A437085D-7D3C-423B-B2CC-6C618B685F42}" destId="{0010165F-A199-490D-A238-B6C94AC8DA1A}" srcOrd="0" destOrd="0" presId="urn:microsoft.com/office/officeart/2005/8/layout/hProcess7"/>
    <dgm:cxn modelId="{EF61FA6B-3289-4582-B0F4-065455BE7F3C}" type="presParOf" srcId="{A437085D-7D3C-423B-B2CC-6C618B685F42}" destId="{52F4232D-B538-44E8-9CB2-40E8156B7A9C}" srcOrd="1" destOrd="0" presId="urn:microsoft.com/office/officeart/2005/8/layout/hProcess7"/>
    <dgm:cxn modelId="{0465A34C-F3C3-46AE-8640-BF03573BEFAE}" type="presParOf" srcId="{A437085D-7D3C-423B-B2CC-6C618B685F42}" destId="{6C78EA04-F0E5-4F16-88E6-786C5E3B2A30}" srcOrd="2" destOrd="0" presId="urn:microsoft.com/office/officeart/2005/8/layout/hProcess7"/>
    <dgm:cxn modelId="{24AAB416-E5EF-4C8B-BAF3-443FB858E5F8}" type="presParOf" srcId="{0EAFBBAB-BB46-4B28-A364-577BB5F68F29}" destId="{6C100D23-D2DE-4E5B-A76D-5A21128BC3D4}" srcOrd="3" destOrd="0" presId="urn:microsoft.com/office/officeart/2005/8/layout/hProcess7"/>
    <dgm:cxn modelId="{F8DFC234-4281-49F1-AA7A-9F841884992A}" type="presParOf" srcId="{0EAFBBAB-BB46-4B28-A364-577BB5F68F29}" destId="{3FE787B6-E5D7-45E6-93E1-5FC65ACB6881}" srcOrd="4" destOrd="0" presId="urn:microsoft.com/office/officeart/2005/8/layout/hProcess7"/>
    <dgm:cxn modelId="{F4D5381E-E0AF-41E0-8FFF-B714C92320D5}" type="presParOf" srcId="{3FE787B6-E5D7-45E6-93E1-5FC65ACB6881}" destId="{E525EBAB-D215-410A-9FB6-1DBB13E4DD4B}" srcOrd="0" destOrd="0" presId="urn:microsoft.com/office/officeart/2005/8/layout/hProcess7"/>
    <dgm:cxn modelId="{D7117622-6D94-41F5-AB23-E23125C83928}" type="presParOf" srcId="{3FE787B6-E5D7-45E6-93E1-5FC65ACB6881}" destId="{A83BE34B-3AF5-4979-85B7-3EFFA92C0928}" srcOrd="1" destOrd="0" presId="urn:microsoft.com/office/officeart/2005/8/layout/hProcess7"/>
    <dgm:cxn modelId="{26B2B441-3E64-495B-A961-A3FDF602E348}" type="presParOf" srcId="{3FE787B6-E5D7-45E6-93E1-5FC65ACB6881}" destId="{1FACC3E3-C4CC-419D-BBB5-F92F50DA0FD5}" srcOrd="2" destOrd="0" presId="urn:microsoft.com/office/officeart/2005/8/layout/hProcess7"/>
    <dgm:cxn modelId="{BDBB1050-57DF-46EC-B986-CD0709D47530}" type="presParOf" srcId="{0EAFBBAB-BB46-4B28-A364-577BB5F68F29}" destId="{19D9CDB9-21C7-4D66-879C-4111A738C031}" srcOrd="5" destOrd="0" presId="urn:microsoft.com/office/officeart/2005/8/layout/hProcess7"/>
    <dgm:cxn modelId="{93B883E5-C0F1-4DF8-A271-2418FF6DC1E9}" type="presParOf" srcId="{0EAFBBAB-BB46-4B28-A364-577BB5F68F29}" destId="{B9243059-6BA0-47DD-A0C7-350084486FAB}" srcOrd="6" destOrd="0" presId="urn:microsoft.com/office/officeart/2005/8/layout/hProcess7"/>
    <dgm:cxn modelId="{95A5AE79-6402-40FA-AE1E-22B9C8422C41}" type="presParOf" srcId="{B9243059-6BA0-47DD-A0C7-350084486FAB}" destId="{8CCD68B7-04D2-415F-A52A-AFF781062D8D}" srcOrd="0" destOrd="0" presId="urn:microsoft.com/office/officeart/2005/8/layout/hProcess7"/>
    <dgm:cxn modelId="{852C523F-36D3-41D3-AEC1-AE607B7A9CB3}" type="presParOf" srcId="{B9243059-6BA0-47DD-A0C7-350084486FAB}" destId="{2FB9DC24-6E7E-4181-8305-B7EF638C1C85}" srcOrd="1" destOrd="0" presId="urn:microsoft.com/office/officeart/2005/8/layout/hProcess7"/>
    <dgm:cxn modelId="{03A91D42-035E-44EC-A122-4EC1418CDEF0}" type="presParOf" srcId="{B9243059-6BA0-47DD-A0C7-350084486FAB}" destId="{69E10127-822F-4D4B-AFF8-788BCD140438}" srcOrd="2" destOrd="0" presId="urn:microsoft.com/office/officeart/2005/8/layout/hProcess7"/>
    <dgm:cxn modelId="{71DCF069-1AA8-4BB3-88AF-7E13C85A988C}" type="presParOf" srcId="{0EAFBBAB-BB46-4B28-A364-577BB5F68F29}" destId="{7A61BF53-14AE-41F0-9A38-96E079AE5056}" srcOrd="7" destOrd="0" presId="urn:microsoft.com/office/officeart/2005/8/layout/hProcess7"/>
    <dgm:cxn modelId="{4B37AB5C-7582-47D2-9BA5-27BC13A920C2}" type="presParOf" srcId="{0EAFBBAB-BB46-4B28-A364-577BB5F68F29}" destId="{8CA386ED-D639-42B6-A484-9E45C2AE8F3B}" srcOrd="8" destOrd="0" presId="urn:microsoft.com/office/officeart/2005/8/layout/hProcess7"/>
    <dgm:cxn modelId="{A1AA95D5-350E-43EC-84B1-C47BAC9A037A}" type="presParOf" srcId="{8CA386ED-D639-42B6-A484-9E45C2AE8F3B}" destId="{79456E2B-66F5-466C-A719-1DB2BA2A34B7}" srcOrd="0" destOrd="0" presId="urn:microsoft.com/office/officeart/2005/8/layout/hProcess7"/>
    <dgm:cxn modelId="{88CCAAF5-0D50-467E-B8DC-C0A364DDF641}" type="presParOf" srcId="{8CA386ED-D639-42B6-A484-9E45C2AE8F3B}" destId="{4301D2A7-E9BA-4026-9E12-AC749CE20CB9}" srcOrd="1" destOrd="0" presId="urn:microsoft.com/office/officeart/2005/8/layout/hProcess7"/>
    <dgm:cxn modelId="{E0118B76-8E25-46ED-AF7E-5A8FCD7032AB}" type="presParOf" srcId="{8CA386ED-D639-42B6-A484-9E45C2AE8F3B}" destId="{150D4A01-9B29-47E9-A5AC-DFC6D37A2D0E}"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B74AA-C495-4DF6-BA9A-8326D94D688F}">
      <dsp:nvSpPr>
        <dsp:cNvPr id="0" name=""/>
        <dsp:cNvSpPr/>
      </dsp:nvSpPr>
      <dsp:spPr>
        <a:xfrm>
          <a:off x="0" y="0"/>
          <a:ext cx="1454406" cy="1046599"/>
        </a:xfrm>
        <a:prstGeom prst="roundRect">
          <a:avLst>
            <a:gd name="adj" fmla="val 5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GB" sz="1500" kern="1200" dirty="0"/>
            <a:t>Globally</a:t>
          </a:r>
        </a:p>
      </dsp:txBody>
      <dsp:txXfrm rot="16200000">
        <a:off x="-283664" y="283664"/>
        <a:ext cx="858211" cy="290881"/>
      </dsp:txXfrm>
    </dsp:sp>
    <dsp:sp modelId="{7373ADE3-E240-4C05-9EB2-BE37A9CD5B49}">
      <dsp:nvSpPr>
        <dsp:cNvPr id="0" name=""/>
        <dsp:cNvSpPr/>
      </dsp:nvSpPr>
      <dsp:spPr>
        <a:xfrm>
          <a:off x="290881" y="0"/>
          <a:ext cx="1083532" cy="10465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endParaRPr lang="en-GB" sz="3400" kern="1200" dirty="0"/>
        </a:p>
      </dsp:txBody>
      <dsp:txXfrm>
        <a:off x="290881" y="0"/>
        <a:ext cx="1083532" cy="1046599"/>
      </dsp:txXfrm>
    </dsp:sp>
    <dsp:sp modelId="{E525EBAB-D215-410A-9FB6-1DBB13E4DD4B}">
      <dsp:nvSpPr>
        <dsp:cNvPr id="0" name=""/>
        <dsp:cNvSpPr/>
      </dsp:nvSpPr>
      <dsp:spPr>
        <a:xfrm>
          <a:off x="1506186" y="0"/>
          <a:ext cx="1454406" cy="1046599"/>
        </a:xfrm>
        <a:prstGeom prst="roundRect">
          <a:avLst>
            <a:gd name="adj" fmla="val 5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GB" sz="1500" kern="1200" dirty="0"/>
            <a:t>Nationally</a:t>
          </a:r>
        </a:p>
      </dsp:txBody>
      <dsp:txXfrm rot="16200000">
        <a:off x="1222521" y="283664"/>
        <a:ext cx="858211" cy="290881"/>
      </dsp:txXfrm>
    </dsp:sp>
    <dsp:sp modelId="{52F4232D-B538-44E8-9CB2-40E8156B7A9C}">
      <dsp:nvSpPr>
        <dsp:cNvPr id="0" name=""/>
        <dsp:cNvSpPr/>
      </dsp:nvSpPr>
      <dsp:spPr>
        <a:xfrm rot="5400000">
          <a:off x="1435975" y="788612"/>
          <a:ext cx="153890" cy="21816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ACC3E3-C4CC-419D-BBB5-F92F50DA0FD5}">
      <dsp:nvSpPr>
        <dsp:cNvPr id="0" name=""/>
        <dsp:cNvSpPr/>
      </dsp:nvSpPr>
      <dsp:spPr>
        <a:xfrm>
          <a:off x="1797068" y="0"/>
          <a:ext cx="1083532" cy="10465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endParaRPr lang="en-GB" sz="3400" kern="1200" dirty="0"/>
        </a:p>
      </dsp:txBody>
      <dsp:txXfrm>
        <a:off x="1797068" y="0"/>
        <a:ext cx="1083532" cy="1046599"/>
      </dsp:txXfrm>
    </dsp:sp>
    <dsp:sp modelId="{79456E2B-66F5-466C-A719-1DB2BA2A34B7}">
      <dsp:nvSpPr>
        <dsp:cNvPr id="0" name=""/>
        <dsp:cNvSpPr/>
      </dsp:nvSpPr>
      <dsp:spPr>
        <a:xfrm>
          <a:off x="3011297" y="0"/>
          <a:ext cx="1454406" cy="1046599"/>
        </a:xfrm>
        <a:prstGeom prst="roundRect">
          <a:avLst>
            <a:gd name="adj" fmla="val 5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GB" sz="1500" kern="1200" dirty="0"/>
            <a:t>Locally</a:t>
          </a:r>
        </a:p>
      </dsp:txBody>
      <dsp:txXfrm rot="16200000">
        <a:off x="2727632" y="283664"/>
        <a:ext cx="858211" cy="290881"/>
      </dsp:txXfrm>
    </dsp:sp>
    <dsp:sp modelId="{2FB9DC24-6E7E-4181-8305-B7EF638C1C85}">
      <dsp:nvSpPr>
        <dsp:cNvPr id="0" name=""/>
        <dsp:cNvSpPr/>
      </dsp:nvSpPr>
      <dsp:spPr>
        <a:xfrm rot="5400000">
          <a:off x="2941286" y="788612"/>
          <a:ext cx="153890" cy="218160"/>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0D4A01-9B29-47E9-A5AC-DFC6D37A2D0E}">
      <dsp:nvSpPr>
        <dsp:cNvPr id="0" name=""/>
        <dsp:cNvSpPr/>
      </dsp:nvSpPr>
      <dsp:spPr>
        <a:xfrm>
          <a:off x="3302178" y="0"/>
          <a:ext cx="1083532" cy="10465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marL="0" lvl="0" indent="0" algn="l" defTabSz="1511300">
            <a:lnSpc>
              <a:spcPct val="90000"/>
            </a:lnSpc>
            <a:spcBef>
              <a:spcPct val="0"/>
            </a:spcBef>
            <a:spcAft>
              <a:spcPct val="35000"/>
            </a:spcAft>
            <a:buNone/>
          </a:pPr>
          <a:endParaRPr lang="en-GB" sz="3400" kern="1200" dirty="0"/>
        </a:p>
      </dsp:txBody>
      <dsp:txXfrm>
        <a:off x="3302178" y="0"/>
        <a:ext cx="1083532" cy="10465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74D28-5098-4DA4-B3E4-A75F802C6197}" type="datetimeFigureOut">
              <a:rPr lang="en-GB" smtClean="0"/>
              <a:t>25/02/2025</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6873F-7BF9-453C-A059-4D46698388B7}" type="slidenum">
              <a:rPr lang="en-GB" smtClean="0"/>
              <a:t>‹#›</a:t>
            </a:fld>
            <a:endParaRPr lang="en-GB"/>
          </a:p>
        </p:txBody>
      </p:sp>
    </p:spTree>
    <p:extLst>
      <p:ext uri="{BB962C8B-B14F-4D97-AF65-F5344CB8AC3E}">
        <p14:creationId xmlns:p14="http://schemas.microsoft.com/office/powerpoint/2010/main" val="94288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r>
              <a:rPr lang="en-GB">
                <a:ea typeface="Calibri"/>
                <a:cs typeface="Calibri"/>
              </a:rPr>
              <a:t>Focus on recent work as SENDCos</a:t>
            </a:r>
            <a:endParaRPr lang="en-GB"/>
          </a:p>
        </p:txBody>
      </p:sp>
      <p:sp>
        <p:nvSpPr>
          <p:cNvPr id="4" name="Slide Number Placeholder 3"/>
          <p:cNvSpPr>
            <a:spLocks noGrp="1"/>
          </p:cNvSpPr>
          <p:nvPr>
            <p:ph type="sldNum" sz="quarter" idx="5"/>
          </p:nvPr>
        </p:nvSpPr>
        <p:spPr/>
        <p:txBody>
          <a:bodyPr/>
          <a:lstStyle/>
          <a:p>
            <a:fld id="{7FFAC97E-F0A1-4CFC-BC52-FC49AE58C74E}" type="slidenum">
              <a:rPr lang="en-GB" smtClean="0"/>
              <a:t>7</a:t>
            </a:fld>
            <a:endParaRPr lang="en-GB"/>
          </a:p>
        </p:txBody>
      </p:sp>
    </p:spTree>
    <p:extLst>
      <p:ext uri="{BB962C8B-B14F-4D97-AF65-F5344CB8AC3E}">
        <p14:creationId xmlns:p14="http://schemas.microsoft.com/office/powerpoint/2010/main" val="58771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r>
              <a:rPr lang="en-GB" i="1"/>
              <a:t>Woodley School and College is a through school that teaches autistic young people from EYFS through to 19 years old.</a:t>
            </a:r>
            <a:r>
              <a:rPr lang="en-US"/>
              <a:t> </a:t>
            </a:r>
          </a:p>
          <a:p>
            <a:r>
              <a:rPr lang="en-GB" i="1"/>
              <a:t>We believe that the most important elements to develop and improve the Quality of Life for our students is their Communication, Independence and Achievement. These Core Purposes form the learning foundation for everything we do.</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6FE473D-1193-4C27-9AEC-9E618A1C6412}" type="slidenum">
              <a:rPr lang="en-GB" smtClean="0"/>
              <a:t>23</a:t>
            </a:fld>
            <a:endParaRPr lang="en-GB"/>
          </a:p>
        </p:txBody>
      </p:sp>
    </p:spTree>
    <p:extLst>
      <p:ext uri="{BB962C8B-B14F-4D97-AF65-F5344CB8AC3E}">
        <p14:creationId xmlns:p14="http://schemas.microsoft.com/office/powerpoint/2010/main" val="71864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r>
              <a:rPr lang="en-US">
                <a:cs typeface="Calibri"/>
              </a:rPr>
              <a:t>Pupils who attend Woodly have an EHCP with their main need identified as being consistent with a diagnosis of Autism with a high level of need. It is likely that pupils also have additional needs associated with the diagnosis. Epilepsy, mental health, ADHD, motor co ordination and specific language impairment alongside sensory processing difficulties.</a:t>
            </a:r>
          </a:p>
        </p:txBody>
      </p:sp>
      <p:sp>
        <p:nvSpPr>
          <p:cNvPr id="4" name="Slide Number Placeholder 3"/>
          <p:cNvSpPr>
            <a:spLocks noGrp="1"/>
          </p:cNvSpPr>
          <p:nvPr>
            <p:ph type="sldNum" sz="quarter" idx="5"/>
          </p:nvPr>
        </p:nvSpPr>
        <p:spPr/>
        <p:txBody>
          <a:bodyPr/>
          <a:lstStyle/>
          <a:p>
            <a:fld id="{66FE473D-1193-4C27-9AEC-9E618A1C6412}" type="slidenum">
              <a:rPr lang="en-GB" smtClean="0"/>
              <a:t>24</a:t>
            </a:fld>
            <a:endParaRPr lang="en-GB"/>
          </a:p>
        </p:txBody>
      </p:sp>
    </p:spTree>
    <p:extLst>
      <p:ext uri="{BB962C8B-B14F-4D97-AF65-F5344CB8AC3E}">
        <p14:creationId xmlns:p14="http://schemas.microsoft.com/office/powerpoint/2010/main" val="3740331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3784F3-2271-4F8D-A0BC-8F40E6849FE5}" type="slidenum">
              <a:rPr lang="en-US" smtClean="0"/>
              <a:t>31</a:t>
            </a:fld>
            <a:endParaRPr lang="en-US" dirty="0"/>
          </a:p>
        </p:txBody>
      </p:sp>
    </p:spTree>
    <p:extLst>
      <p:ext uri="{BB962C8B-B14F-4D97-AF65-F5344CB8AC3E}">
        <p14:creationId xmlns:p14="http://schemas.microsoft.com/office/powerpoint/2010/main" val="397868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3784F3-2271-4F8D-A0BC-8F40E6849FE5}" type="slidenum">
              <a:rPr lang="en-US" smtClean="0"/>
              <a:t>33</a:t>
            </a:fld>
            <a:endParaRPr lang="en-US" dirty="0"/>
          </a:p>
        </p:txBody>
      </p:sp>
    </p:spTree>
    <p:extLst>
      <p:ext uri="{BB962C8B-B14F-4D97-AF65-F5344CB8AC3E}">
        <p14:creationId xmlns:p14="http://schemas.microsoft.com/office/powerpoint/2010/main" val="320351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3784F3-2271-4F8D-A0BC-8F40E6849FE5}" type="slidenum">
              <a:rPr lang="en-US" smtClean="0"/>
              <a:t>34</a:t>
            </a:fld>
            <a:endParaRPr lang="en-US" dirty="0"/>
          </a:p>
        </p:txBody>
      </p:sp>
    </p:spTree>
    <p:extLst>
      <p:ext uri="{BB962C8B-B14F-4D97-AF65-F5344CB8AC3E}">
        <p14:creationId xmlns:p14="http://schemas.microsoft.com/office/powerpoint/2010/main" val="368404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39</a:t>
            </a:fld>
            <a:endParaRPr lang="en-US" dirty="0"/>
          </a:p>
        </p:txBody>
      </p:sp>
    </p:spTree>
    <p:extLst>
      <p:ext uri="{BB962C8B-B14F-4D97-AF65-F5344CB8AC3E}">
        <p14:creationId xmlns:p14="http://schemas.microsoft.com/office/powerpoint/2010/main" val="3946910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r>
              <a:rPr lang="en-GB"/>
              <a:t>SENCO network/community – advice from specialist LA colleagues.</a:t>
            </a:r>
          </a:p>
        </p:txBody>
      </p:sp>
      <p:sp>
        <p:nvSpPr>
          <p:cNvPr id="4" name="Slide Number Placeholder 3"/>
          <p:cNvSpPr>
            <a:spLocks noGrp="1"/>
          </p:cNvSpPr>
          <p:nvPr>
            <p:ph type="sldNum" sz="quarter" idx="5"/>
          </p:nvPr>
        </p:nvSpPr>
        <p:spPr/>
        <p:txBody>
          <a:bodyPr/>
          <a:lstStyle/>
          <a:p>
            <a:fld id="{D4C91A50-B1D4-451F-93EC-701CA1B5AF61}" type="slidenum">
              <a:rPr lang="en-GB" smtClean="0"/>
              <a:t>9</a:t>
            </a:fld>
            <a:endParaRPr lang="en-GB"/>
          </a:p>
        </p:txBody>
      </p:sp>
    </p:spTree>
    <p:extLst>
      <p:ext uri="{BB962C8B-B14F-4D97-AF65-F5344CB8AC3E}">
        <p14:creationId xmlns:p14="http://schemas.microsoft.com/office/powerpoint/2010/main" val="385441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r>
              <a:rPr lang="en-GB"/>
              <a:t>Recognise that cannot be business as usual.</a:t>
            </a:r>
          </a:p>
        </p:txBody>
      </p:sp>
      <p:sp>
        <p:nvSpPr>
          <p:cNvPr id="4" name="Slide Number Placeholder 3"/>
          <p:cNvSpPr>
            <a:spLocks noGrp="1"/>
          </p:cNvSpPr>
          <p:nvPr>
            <p:ph type="sldNum" sz="quarter" idx="5"/>
          </p:nvPr>
        </p:nvSpPr>
        <p:spPr/>
        <p:txBody>
          <a:bodyPr/>
          <a:lstStyle/>
          <a:p>
            <a:fld id="{D4C91A50-B1D4-451F-93EC-701CA1B5AF61}" type="slidenum">
              <a:rPr lang="en-GB" smtClean="0"/>
              <a:t>10</a:t>
            </a:fld>
            <a:endParaRPr lang="en-GB"/>
          </a:p>
        </p:txBody>
      </p:sp>
    </p:spTree>
    <p:extLst>
      <p:ext uri="{BB962C8B-B14F-4D97-AF65-F5344CB8AC3E}">
        <p14:creationId xmlns:p14="http://schemas.microsoft.com/office/powerpoint/2010/main" val="312411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1988" cy="33543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FFAC97E-F0A1-4CFC-BC52-FC49AE58C74E}" type="slidenum">
              <a:rPr lang="en-GB" smtClean="0"/>
              <a:t>12</a:t>
            </a:fld>
            <a:endParaRPr lang="en-GB"/>
          </a:p>
        </p:txBody>
      </p:sp>
    </p:spTree>
    <p:extLst>
      <p:ext uri="{BB962C8B-B14F-4D97-AF65-F5344CB8AC3E}">
        <p14:creationId xmlns:p14="http://schemas.microsoft.com/office/powerpoint/2010/main" val="180253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9A3333-5920-477E-8315-ECF7E415BAFB}" type="slidenum">
              <a:rPr lang="en-GB" smtClean="0"/>
              <a:t>13</a:t>
            </a:fld>
            <a:endParaRPr lang="en-GB"/>
          </a:p>
        </p:txBody>
      </p:sp>
    </p:spTree>
    <p:extLst>
      <p:ext uri="{BB962C8B-B14F-4D97-AF65-F5344CB8AC3E}">
        <p14:creationId xmlns:p14="http://schemas.microsoft.com/office/powerpoint/2010/main" val="199466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C041C-0C72-3371-0C08-F8F6A24B9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70E76-9F0D-42B6-C3DC-4E17DB35BB9E}"/>
              </a:ext>
            </a:extLst>
          </p:cNvPr>
          <p:cNvSpPr>
            <a:spLocks noGrp="1" noRot="1" noChangeAspect="1"/>
          </p:cNvSpPr>
          <p:nvPr>
            <p:ph type="sldImg"/>
          </p:nvPr>
        </p:nvSpPr>
        <p:spPr>
          <a:xfrm>
            <a:off x="1373188" y="1143000"/>
            <a:ext cx="4111625" cy="3086100"/>
          </a:xfrm>
        </p:spPr>
      </p:sp>
      <p:sp>
        <p:nvSpPr>
          <p:cNvPr id="3" name="Notes Placeholder 2">
            <a:extLst>
              <a:ext uri="{FF2B5EF4-FFF2-40B4-BE49-F238E27FC236}">
                <a16:creationId xmlns:a16="http://schemas.microsoft.com/office/drawing/2014/main" id="{08622B5D-A0DF-FA5D-58BA-F18ABC70FAED}"/>
              </a:ext>
            </a:extLst>
          </p:cNvPr>
          <p:cNvSpPr>
            <a:spLocks noGrp="1"/>
          </p:cNvSpPr>
          <p:nvPr>
            <p:ph type="body" idx="1"/>
          </p:nvPr>
        </p:nvSpPr>
        <p:spPr/>
        <p:txBody>
          <a:bodyPr/>
          <a:lstStyle/>
          <a:p>
            <a:endParaRPr lang="en-GB" b="1"/>
          </a:p>
        </p:txBody>
      </p:sp>
      <p:sp>
        <p:nvSpPr>
          <p:cNvPr id="4" name="Slide Number Placeholder 3">
            <a:extLst>
              <a:ext uri="{FF2B5EF4-FFF2-40B4-BE49-F238E27FC236}">
                <a16:creationId xmlns:a16="http://schemas.microsoft.com/office/drawing/2014/main" id="{68603082-B001-D18A-6D3B-80E398EA13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3333-5920-477E-8315-ECF7E415BA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7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2FB85-2E1F-AF18-4231-E2440DA5C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DFEA8-40E0-BC07-BDC7-1D820C9E62A6}"/>
              </a:ext>
            </a:extLst>
          </p:cNvPr>
          <p:cNvSpPr>
            <a:spLocks noGrp="1" noRot="1" noChangeAspect="1"/>
          </p:cNvSpPr>
          <p:nvPr>
            <p:ph type="sldImg"/>
          </p:nvPr>
        </p:nvSpPr>
        <p:spPr>
          <a:xfrm>
            <a:off x="1373188" y="1143000"/>
            <a:ext cx="4111625" cy="3086100"/>
          </a:xfrm>
        </p:spPr>
      </p:sp>
      <p:sp>
        <p:nvSpPr>
          <p:cNvPr id="3" name="Notes Placeholder 2">
            <a:extLst>
              <a:ext uri="{FF2B5EF4-FFF2-40B4-BE49-F238E27FC236}">
                <a16:creationId xmlns:a16="http://schemas.microsoft.com/office/drawing/2014/main" id="{6C01F53C-4BF2-E3E5-1744-7F1FF8A40918}"/>
              </a:ext>
            </a:extLst>
          </p:cNvPr>
          <p:cNvSpPr>
            <a:spLocks noGrp="1"/>
          </p:cNvSpPr>
          <p:nvPr>
            <p:ph type="body" idx="1"/>
          </p:nvPr>
        </p:nvSpPr>
        <p:spPr/>
        <p:txBody>
          <a:bodyPr/>
          <a:lstStyle/>
          <a:p>
            <a:endParaRPr lang="en-GB" b="1"/>
          </a:p>
        </p:txBody>
      </p:sp>
      <p:sp>
        <p:nvSpPr>
          <p:cNvPr id="4" name="Slide Number Placeholder 3">
            <a:extLst>
              <a:ext uri="{FF2B5EF4-FFF2-40B4-BE49-F238E27FC236}">
                <a16:creationId xmlns:a16="http://schemas.microsoft.com/office/drawing/2014/main" id="{16B9500D-61A7-6076-3D38-C37D72BE94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3333-5920-477E-8315-ECF7E415BA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79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955FA-2D1C-BDD5-C5D2-791E08C4C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89AB9-C4CB-D4E7-6C04-56BCC600CA18}"/>
              </a:ext>
            </a:extLst>
          </p:cNvPr>
          <p:cNvSpPr>
            <a:spLocks noGrp="1" noRot="1" noChangeAspect="1"/>
          </p:cNvSpPr>
          <p:nvPr>
            <p:ph type="sldImg"/>
          </p:nvPr>
        </p:nvSpPr>
        <p:spPr>
          <a:xfrm>
            <a:off x="1373188" y="1143000"/>
            <a:ext cx="4111625" cy="3086100"/>
          </a:xfrm>
        </p:spPr>
      </p:sp>
      <p:sp>
        <p:nvSpPr>
          <p:cNvPr id="3" name="Notes Placeholder 2">
            <a:extLst>
              <a:ext uri="{FF2B5EF4-FFF2-40B4-BE49-F238E27FC236}">
                <a16:creationId xmlns:a16="http://schemas.microsoft.com/office/drawing/2014/main" id="{79E0CCED-B1A7-317C-5F64-24BFC00AFFB4}"/>
              </a:ext>
            </a:extLst>
          </p:cNvPr>
          <p:cNvSpPr>
            <a:spLocks noGrp="1"/>
          </p:cNvSpPr>
          <p:nvPr>
            <p:ph type="body" idx="1"/>
          </p:nvPr>
        </p:nvSpPr>
        <p:spPr/>
        <p:txBody>
          <a:bodyPr/>
          <a:lstStyle/>
          <a:p>
            <a:endParaRPr lang="en-GB" b="1"/>
          </a:p>
        </p:txBody>
      </p:sp>
      <p:sp>
        <p:nvSpPr>
          <p:cNvPr id="4" name="Slide Number Placeholder 3">
            <a:extLst>
              <a:ext uri="{FF2B5EF4-FFF2-40B4-BE49-F238E27FC236}">
                <a16:creationId xmlns:a16="http://schemas.microsoft.com/office/drawing/2014/main" id="{5E88048D-A9EC-9A70-4E78-F0C1859EA2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3333-5920-477E-8315-ECF7E415BA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23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AC5B4-D80E-5927-751E-F1A82C19E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C0443-E927-324F-5792-0C9604CD2841}"/>
              </a:ext>
            </a:extLst>
          </p:cNvPr>
          <p:cNvSpPr>
            <a:spLocks noGrp="1" noRot="1" noChangeAspect="1"/>
          </p:cNvSpPr>
          <p:nvPr>
            <p:ph type="sldImg"/>
          </p:nvPr>
        </p:nvSpPr>
        <p:spPr>
          <a:xfrm>
            <a:off x="1373188" y="1143000"/>
            <a:ext cx="4111625" cy="3086100"/>
          </a:xfrm>
        </p:spPr>
      </p:sp>
      <p:sp>
        <p:nvSpPr>
          <p:cNvPr id="3" name="Notes Placeholder 2">
            <a:extLst>
              <a:ext uri="{FF2B5EF4-FFF2-40B4-BE49-F238E27FC236}">
                <a16:creationId xmlns:a16="http://schemas.microsoft.com/office/drawing/2014/main" id="{42D69D98-2F98-C3DF-935D-EFAC82223D26}"/>
              </a:ext>
            </a:extLst>
          </p:cNvPr>
          <p:cNvSpPr>
            <a:spLocks noGrp="1"/>
          </p:cNvSpPr>
          <p:nvPr>
            <p:ph type="body" idx="1"/>
          </p:nvPr>
        </p:nvSpPr>
        <p:spPr/>
        <p:txBody>
          <a:bodyPr/>
          <a:lstStyle/>
          <a:p>
            <a:endParaRPr lang="en-GB" b="1"/>
          </a:p>
        </p:txBody>
      </p:sp>
      <p:sp>
        <p:nvSpPr>
          <p:cNvPr id="4" name="Slide Number Placeholder 3">
            <a:extLst>
              <a:ext uri="{FF2B5EF4-FFF2-40B4-BE49-F238E27FC236}">
                <a16:creationId xmlns:a16="http://schemas.microsoft.com/office/drawing/2014/main" id="{D5573B44-15B0-89C4-0EE2-B3B9CA4C9D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3333-5920-477E-8315-ECF7E415BA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9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A00D-169A-928E-719B-18674C5503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C3AE59-6150-E261-7CA6-19DB2AE36E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9604E-4996-04BC-2D15-C7E4877F1B31}"/>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5" name="Footer Placeholder 4">
            <a:extLst>
              <a:ext uri="{FF2B5EF4-FFF2-40B4-BE49-F238E27FC236}">
                <a16:creationId xmlns:a16="http://schemas.microsoft.com/office/drawing/2014/main" id="{79A4F71C-DEC7-7C3B-853D-13645E08B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C53DCB-00D4-E16F-A86E-0782E6979F4A}"/>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203455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365E-7BA7-FC96-CB54-845C752176EC}"/>
              </a:ext>
            </a:extLst>
          </p:cNvPr>
          <p:cNvSpPr>
            <a:spLocks noGrp="1"/>
          </p:cNvSpPr>
          <p:nvPr>
            <p:ph type="title"/>
          </p:nvPr>
        </p:nvSpPr>
        <p:spPr>
          <a:xfrm>
            <a:off x="589552" y="1616337"/>
            <a:ext cx="7452658" cy="2696893"/>
          </a:xfrm>
        </p:spPr>
        <p:txBody>
          <a:bodyPr anchor="b"/>
          <a:lstStyle>
            <a:lvl1pPr>
              <a:defRPr sz="4252"/>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5CBCCB-B340-81D3-28F7-6220E20CD602}"/>
              </a:ext>
            </a:extLst>
          </p:cNvPr>
          <p:cNvSpPr>
            <a:spLocks noGrp="1"/>
          </p:cNvSpPr>
          <p:nvPr>
            <p:ph type="body" idx="1"/>
          </p:nvPr>
        </p:nvSpPr>
        <p:spPr>
          <a:xfrm>
            <a:off x="589552" y="4338744"/>
            <a:ext cx="7452658" cy="1418232"/>
          </a:xfrm>
        </p:spPr>
        <p:txBody>
          <a:bodyPr/>
          <a:lstStyle>
            <a:lvl1pPr marL="0" indent="0">
              <a:buNone/>
              <a:defRPr sz="1701">
                <a:solidFill>
                  <a:schemeClr val="tx1">
                    <a:tint val="75000"/>
                  </a:schemeClr>
                </a:solidFill>
              </a:defRPr>
            </a:lvl1pPr>
            <a:lvl2pPr marL="323998" indent="0">
              <a:buNone/>
              <a:defRPr sz="1417">
                <a:solidFill>
                  <a:schemeClr val="tx1">
                    <a:tint val="75000"/>
                  </a:schemeClr>
                </a:solidFill>
              </a:defRPr>
            </a:lvl2pPr>
            <a:lvl3pPr marL="647995" indent="0">
              <a:buNone/>
              <a:defRPr sz="1276">
                <a:solidFill>
                  <a:schemeClr val="tx1">
                    <a:tint val="75000"/>
                  </a:schemeClr>
                </a:solidFill>
              </a:defRPr>
            </a:lvl3pPr>
            <a:lvl4pPr marL="971993" indent="0">
              <a:buNone/>
              <a:defRPr sz="1133">
                <a:solidFill>
                  <a:schemeClr val="tx1">
                    <a:tint val="75000"/>
                  </a:schemeClr>
                </a:solidFill>
              </a:defRPr>
            </a:lvl4pPr>
            <a:lvl5pPr marL="1295991" indent="0">
              <a:buNone/>
              <a:defRPr sz="1133">
                <a:solidFill>
                  <a:schemeClr val="tx1">
                    <a:tint val="75000"/>
                  </a:schemeClr>
                </a:solidFill>
              </a:defRPr>
            </a:lvl5pPr>
            <a:lvl6pPr marL="1619988" indent="0">
              <a:buNone/>
              <a:defRPr sz="1133">
                <a:solidFill>
                  <a:schemeClr val="tx1">
                    <a:tint val="75000"/>
                  </a:schemeClr>
                </a:solidFill>
              </a:defRPr>
            </a:lvl6pPr>
            <a:lvl7pPr marL="1943986" indent="0">
              <a:buNone/>
              <a:defRPr sz="1133">
                <a:solidFill>
                  <a:schemeClr val="tx1">
                    <a:tint val="75000"/>
                  </a:schemeClr>
                </a:solidFill>
              </a:defRPr>
            </a:lvl7pPr>
            <a:lvl8pPr marL="2267984" indent="0">
              <a:buNone/>
              <a:defRPr sz="1133">
                <a:solidFill>
                  <a:schemeClr val="tx1">
                    <a:tint val="75000"/>
                  </a:schemeClr>
                </a:solidFill>
              </a:defRPr>
            </a:lvl8pPr>
            <a:lvl9pPr marL="2591981" indent="0">
              <a:buNone/>
              <a:defRPr sz="1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8ED421-4903-9B79-C957-8B72764BF6E6}"/>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5" name="Footer Placeholder 4">
            <a:extLst>
              <a:ext uri="{FF2B5EF4-FFF2-40B4-BE49-F238E27FC236}">
                <a16:creationId xmlns:a16="http://schemas.microsoft.com/office/drawing/2014/main" id="{A7CDC915-0386-3670-F990-06E2E9F4C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3BB092-6892-EB3D-68A3-FE734A33B356}"/>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3749246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15C2-BDFC-7D26-3DD7-F67837106B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89F82F-1BD2-CB7A-2791-1E809B4AE5B0}"/>
              </a:ext>
            </a:extLst>
          </p:cNvPr>
          <p:cNvSpPr>
            <a:spLocks noGrp="1"/>
          </p:cNvSpPr>
          <p:nvPr>
            <p:ph sz="half" idx="1"/>
          </p:nvPr>
        </p:nvSpPr>
        <p:spPr>
          <a:xfrm>
            <a:off x="594053" y="1725892"/>
            <a:ext cx="3672324"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37595E-579D-1154-8349-93AA2085CBA0}"/>
              </a:ext>
            </a:extLst>
          </p:cNvPr>
          <p:cNvSpPr>
            <a:spLocks noGrp="1"/>
          </p:cNvSpPr>
          <p:nvPr>
            <p:ph sz="half" idx="2"/>
          </p:nvPr>
        </p:nvSpPr>
        <p:spPr>
          <a:xfrm>
            <a:off x="4374387" y="1725892"/>
            <a:ext cx="3672324"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0303D0-0C93-A097-6A61-38675587F3C2}"/>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6" name="Footer Placeholder 5">
            <a:extLst>
              <a:ext uri="{FF2B5EF4-FFF2-40B4-BE49-F238E27FC236}">
                <a16:creationId xmlns:a16="http://schemas.microsoft.com/office/drawing/2014/main" id="{1221EADC-412F-9EA2-BD90-5E0EADE62A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1B4727-1D02-4364-0BA0-13D5E24AD45C}"/>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175079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5BBF-AD94-CB9D-E17A-92B397B450C5}"/>
              </a:ext>
            </a:extLst>
          </p:cNvPr>
          <p:cNvSpPr>
            <a:spLocks noGrp="1"/>
          </p:cNvSpPr>
          <p:nvPr>
            <p:ph type="title"/>
          </p:nvPr>
        </p:nvSpPr>
        <p:spPr>
          <a:xfrm>
            <a:off x="595178" y="345180"/>
            <a:ext cx="7452658" cy="125314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EC0165-A10F-C5B8-8C8C-D0812FE4357E}"/>
              </a:ext>
            </a:extLst>
          </p:cNvPr>
          <p:cNvSpPr>
            <a:spLocks noGrp="1"/>
          </p:cNvSpPr>
          <p:nvPr>
            <p:ph type="body" idx="1"/>
          </p:nvPr>
        </p:nvSpPr>
        <p:spPr>
          <a:xfrm>
            <a:off x="595178" y="1589322"/>
            <a:ext cx="3655448" cy="778902"/>
          </a:xfrm>
        </p:spPr>
        <p:txBody>
          <a:bodyPr anchor="b"/>
          <a:lstStyle>
            <a:lvl1pPr marL="0" indent="0">
              <a:buNone/>
              <a:defRPr sz="1701" b="1"/>
            </a:lvl1pPr>
            <a:lvl2pPr marL="323998" indent="0">
              <a:buNone/>
              <a:defRPr sz="1417" b="1"/>
            </a:lvl2pPr>
            <a:lvl3pPr marL="647995" indent="0">
              <a:buNone/>
              <a:defRPr sz="1276" b="1"/>
            </a:lvl3pPr>
            <a:lvl4pPr marL="971993" indent="0">
              <a:buNone/>
              <a:defRPr sz="1133" b="1"/>
            </a:lvl4pPr>
            <a:lvl5pPr marL="1295991" indent="0">
              <a:buNone/>
              <a:defRPr sz="1133" b="1"/>
            </a:lvl5pPr>
            <a:lvl6pPr marL="1619988" indent="0">
              <a:buNone/>
              <a:defRPr sz="1133" b="1"/>
            </a:lvl6pPr>
            <a:lvl7pPr marL="1943986" indent="0">
              <a:buNone/>
              <a:defRPr sz="1133" b="1"/>
            </a:lvl7pPr>
            <a:lvl8pPr marL="2267984" indent="0">
              <a:buNone/>
              <a:defRPr sz="1133" b="1"/>
            </a:lvl8pPr>
            <a:lvl9pPr marL="2591981" indent="0">
              <a:buNone/>
              <a:defRPr sz="1133" b="1"/>
            </a:lvl9pPr>
          </a:lstStyle>
          <a:p>
            <a:pPr lvl="0"/>
            <a:r>
              <a:rPr lang="en-US"/>
              <a:t>Click to edit Master text styles</a:t>
            </a:r>
          </a:p>
        </p:txBody>
      </p:sp>
      <p:sp>
        <p:nvSpPr>
          <p:cNvPr id="4" name="Content Placeholder 3">
            <a:extLst>
              <a:ext uri="{FF2B5EF4-FFF2-40B4-BE49-F238E27FC236}">
                <a16:creationId xmlns:a16="http://schemas.microsoft.com/office/drawing/2014/main" id="{BFC8F715-B23E-67E8-7BE3-FCBE9B435E37}"/>
              </a:ext>
            </a:extLst>
          </p:cNvPr>
          <p:cNvSpPr>
            <a:spLocks noGrp="1"/>
          </p:cNvSpPr>
          <p:nvPr>
            <p:ph sz="half" idx="2"/>
          </p:nvPr>
        </p:nvSpPr>
        <p:spPr>
          <a:xfrm>
            <a:off x="595178" y="2368224"/>
            <a:ext cx="3655448"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96A652-C5D2-BE38-3CC1-CC66D752E416}"/>
              </a:ext>
            </a:extLst>
          </p:cNvPr>
          <p:cNvSpPr>
            <a:spLocks noGrp="1"/>
          </p:cNvSpPr>
          <p:nvPr>
            <p:ph type="body" sz="quarter" idx="3"/>
          </p:nvPr>
        </p:nvSpPr>
        <p:spPr>
          <a:xfrm>
            <a:off x="4374386" y="1589322"/>
            <a:ext cx="3673450" cy="778902"/>
          </a:xfrm>
        </p:spPr>
        <p:txBody>
          <a:bodyPr anchor="b"/>
          <a:lstStyle>
            <a:lvl1pPr marL="0" indent="0">
              <a:buNone/>
              <a:defRPr sz="1701" b="1"/>
            </a:lvl1pPr>
            <a:lvl2pPr marL="323998" indent="0">
              <a:buNone/>
              <a:defRPr sz="1417" b="1"/>
            </a:lvl2pPr>
            <a:lvl3pPr marL="647995" indent="0">
              <a:buNone/>
              <a:defRPr sz="1276" b="1"/>
            </a:lvl3pPr>
            <a:lvl4pPr marL="971993" indent="0">
              <a:buNone/>
              <a:defRPr sz="1133" b="1"/>
            </a:lvl4pPr>
            <a:lvl5pPr marL="1295991" indent="0">
              <a:buNone/>
              <a:defRPr sz="1133" b="1"/>
            </a:lvl5pPr>
            <a:lvl6pPr marL="1619988" indent="0">
              <a:buNone/>
              <a:defRPr sz="1133" b="1"/>
            </a:lvl6pPr>
            <a:lvl7pPr marL="1943986" indent="0">
              <a:buNone/>
              <a:defRPr sz="1133" b="1"/>
            </a:lvl7pPr>
            <a:lvl8pPr marL="2267984" indent="0">
              <a:buNone/>
              <a:defRPr sz="1133" b="1"/>
            </a:lvl8pPr>
            <a:lvl9pPr marL="2591981" indent="0">
              <a:buNone/>
              <a:defRPr sz="1133" b="1"/>
            </a:lvl9pPr>
          </a:lstStyle>
          <a:p>
            <a:pPr lvl="0"/>
            <a:r>
              <a:rPr lang="en-US"/>
              <a:t>Click to edit Master text styles</a:t>
            </a:r>
          </a:p>
        </p:txBody>
      </p:sp>
      <p:sp>
        <p:nvSpPr>
          <p:cNvPr id="6" name="Content Placeholder 5">
            <a:extLst>
              <a:ext uri="{FF2B5EF4-FFF2-40B4-BE49-F238E27FC236}">
                <a16:creationId xmlns:a16="http://schemas.microsoft.com/office/drawing/2014/main" id="{10899E25-9AA7-DB29-99AD-AE1B6F0D4A09}"/>
              </a:ext>
            </a:extLst>
          </p:cNvPr>
          <p:cNvSpPr>
            <a:spLocks noGrp="1"/>
          </p:cNvSpPr>
          <p:nvPr>
            <p:ph sz="quarter" idx="4"/>
          </p:nvPr>
        </p:nvSpPr>
        <p:spPr>
          <a:xfrm>
            <a:off x="4374386" y="2368224"/>
            <a:ext cx="3673450"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FB3CDC-DBDD-8CA0-5A62-D499923F9279}"/>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8" name="Footer Placeholder 7">
            <a:extLst>
              <a:ext uri="{FF2B5EF4-FFF2-40B4-BE49-F238E27FC236}">
                <a16:creationId xmlns:a16="http://schemas.microsoft.com/office/drawing/2014/main" id="{5F5E1A8B-1747-6E21-BC2D-C4E7F9F104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DC6F7D-F447-4D14-004A-1E158A071F5E}"/>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154699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85BA-B839-555C-6BDA-50584FA1948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5B55F1-F628-600C-2F73-88A24043BDB6}"/>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4" name="Footer Placeholder 3">
            <a:extLst>
              <a:ext uri="{FF2B5EF4-FFF2-40B4-BE49-F238E27FC236}">
                <a16:creationId xmlns:a16="http://schemas.microsoft.com/office/drawing/2014/main" id="{57D1F8E3-1055-3619-FED9-DFB8CC16BB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BAFE1A-502C-B836-ED5F-D0A908F843DC}"/>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208024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C140F-F242-8ECE-1A3A-4CF075D85E9B}"/>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3" name="Footer Placeholder 2">
            <a:extLst>
              <a:ext uri="{FF2B5EF4-FFF2-40B4-BE49-F238E27FC236}">
                <a16:creationId xmlns:a16="http://schemas.microsoft.com/office/drawing/2014/main" id="{8EC69AE8-92F2-9029-7A41-67EE859D0A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AA191-5D75-D2E0-79AC-7B72CA8EE0B9}"/>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833330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A333-FBFA-0465-038D-4023F0040B53}"/>
              </a:ext>
            </a:extLst>
          </p:cNvPr>
          <p:cNvSpPr>
            <a:spLocks noGrp="1"/>
          </p:cNvSpPr>
          <p:nvPr>
            <p:ph type="title"/>
          </p:nvPr>
        </p:nvSpPr>
        <p:spPr>
          <a:xfrm>
            <a:off x="595179" y="432223"/>
            <a:ext cx="2786871" cy="1512782"/>
          </a:xfrm>
        </p:spPr>
        <p:txBody>
          <a:bodyPr anchor="b"/>
          <a:lstStyle>
            <a:lvl1pPr>
              <a:defRPr sz="2268"/>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FECCE0-80B2-88F3-0879-4C02B328AE27}"/>
              </a:ext>
            </a:extLst>
          </p:cNvPr>
          <p:cNvSpPr>
            <a:spLocks noGrp="1"/>
          </p:cNvSpPr>
          <p:nvPr>
            <p:ph idx="1"/>
          </p:nvPr>
        </p:nvSpPr>
        <p:spPr>
          <a:xfrm>
            <a:off x="3673450" y="933484"/>
            <a:ext cx="4374386" cy="4607381"/>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47C8BF-F53B-AD4F-9D0B-00B42E7192E8}"/>
              </a:ext>
            </a:extLst>
          </p:cNvPr>
          <p:cNvSpPr>
            <a:spLocks noGrp="1"/>
          </p:cNvSpPr>
          <p:nvPr>
            <p:ph type="body" sz="half" idx="2"/>
          </p:nvPr>
        </p:nvSpPr>
        <p:spPr>
          <a:xfrm>
            <a:off x="595179" y="1945005"/>
            <a:ext cx="2786871" cy="3603362"/>
          </a:xfrm>
        </p:spPr>
        <p:txBody>
          <a:bodyPr/>
          <a:lstStyle>
            <a:lvl1pPr marL="0" indent="0">
              <a:buNone/>
              <a:defRPr sz="1133"/>
            </a:lvl1pPr>
            <a:lvl2pPr marL="323998" indent="0">
              <a:buNone/>
              <a:defRPr sz="991"/>
            </a:lvl2pPr>
            <a:lvl3pPr marL="647995" indent="0">
              <a:buNone/>
              <a:defRPr sz="850"/>
            </a:lvl3pPr>
            <a:lvl4pPr marL="971993" indent="0">
              <a:buNone/>
              <a:defRPr sz="709"/>
            </a:lvl4pPr>
            <a:lvl5pPr marL="1295991" indent="0">
              <a:buNone/>
              <a:defRPr sz="709"/>
            </a:lvl5pPr>
            <a:lvl6pPr marL="1619988" indent="0">
              <a:buNone/>
              <a:defRPr sz="709"/>
            </a:lvl6pPr>
            <a:lvl7pPr marL="1943986" indent="0">
              <a:buNone/>
              <a:defRPr sz="709"/>
            </a:lvl7pPr>
            <a:lvl8pPr marL="2267984" indent="0">
              <a:buNone/>
              <a:defRPr sz="709"/>
            </a:lvl8pPr>
            <a:lvl9pPr marL="2591981" indent="0">
              <a:buNone/>
              <a:defRPr sz="709"/>
            </a:lvl9pPr>
          </a:lstStyle>
          <a:p>
            <a:pPr lvl="0"/>
            <a:r>
              <a:rPr lang="en-US"/>
              <a:t>Click to edit Master text styles</a:t>
            </a:r>
          </a:p>
        </p:txBody>
      </p:sp>
      <p:sp>
        <p:nvSpPr>
          <p:cNvPr id="5" name="Date Placeholder 4">
            <a:extLst>
              <a:ext uri="{FF2B5EF4-FFF2-40B4-BE49-F238E27FC236}">
                <a16:creationId xmlns:a16="http://schemas.microsoft.com/office/drawing/2014/main" id="{A02C3677-2130-7733-AC70-B9DD22215A2A}"/>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6" name="Footer Placeholder 5">
            <a:extLst>
              <a:ext uri="{FF2B5EF4-FFF2-40B4-BE49-F238E27FC236}">
                <a16:creationId xmlns:a16="http://schemas.microsoft.com/office/drawing/2014/main" id="{9E665C5E-9D52-74F9-FB4F-128C17E4D3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71E1B6-9788-9AE4-E7A1-16C57BE5F98E}"/>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125992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1CDF-91D4-11CC-B64B-00A2B24F5806}"/>
              </a:ext>
            </a:extLst>
          </p:cNvPr>
          <p:cNvSpPr>
            <a:spLocks noGrp="1"/>
          </p:cNvSpPr>
          <p:nvPr>
            <p:ph type="title"/>
          </p:nvPr>
        </p:nvSpPr>
        <p:spPr>
          <a:xfrm>
            <a:off x="595179" y="432223"/>
            <a:ext cx="2786871" cy="1512782"/>
          </a:xfrm>
        </p:spPr>
        <p:txBody>
          <a:bodyPr anchor="b"/>
          <a:lstStyle>
            <a:lvl1pPr>
              <a:defRPr sz="2268"/>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F40B91-0E5C-D041-6F75-871D429A7A44}"/>
              </a:ext>
            </a:extLst>
          </p:cNvPr>
          <p:cNvSpPr>
            <a:spLocks noGrp="1"/>
          </p:cNvSpPr>
          <p:nvPr>
            <p:ph type="pic" idx="1"/>
          </p:nvPr>
        </p:nvSpPr>
        <p:spPr>
          <a:xfrm>
            <a:off x="3673450" y="933484"/>
            <a:ext cx="4374386" cy="4607381"/>
          </a:xfrm>
        </p:spPr>
        <p:txBody>
          <a:bodyPr/>
          <a:lstStyle>
            <a:lvl1pPr marL="0" indent="0">
              <a:buNone/>
              <a:defRPr sz="2268"/>
            </a:lvl1pPr>
            <a:lvl2pPr marL="323998" indent="0">
              <a:buNone/>
              <a:defRPr sz="1984"/>
            </a:lvl2pPr>
            <a:lvl3pPr marL="647995" indent="0">
              <a:buNone/>
              <a:defRPr sz="1701"/>
            </a:lvl3pPr>
            <a:lvl4pPr marL="971993" indent="0">
              <a:buNone/>
              <a:defRPr sz="1417"/>
            </a:lvl4pPr>
            <a:lvl5pPr marL="1295991" indent="0">
              <a:buNone/>
              <a:defRPr sz="1417"/>
            </a:lvl5pPr>
            <a:lvl6pPr marL="1619988" indent="0">
              <a:buNone/>
              <a:defRPr sz="1417"/>
            </a:lvl6pPr>
            <a:lvl7pPr marL="1943986" indent="0">
              <a:buNone/>
              <a:defRPr sz="1417"/>
            </a:lvl7pPr>
            <a:lvl8pPr marL="2267984" indent="0">
              <a:buNone/>
              <a:defRPr sz="1417"/>
            </a:lvl8pPr>
            <a:lvl9pPr marL="2591981" indent="0">
              <a:buNone/>
              <a:defRPr sz="1417"/>
            </a:lvl9pPr>
          </a:lstStyle>
          <a:p>
            <a:endParaRPr lang="en-GB"/>
          </a:p>
        </p:txBody>
      </p:sp>
      <p:sp>
        <p:nvSpPr>
          <p:cNvPr id="4" name="Text Placeholder 3">
            <a:extLst>
              <a:ext uri="{FF2B5EF4-FFF2-40B4-BE49-F238E27FC236}">
                <a16:creationId xmlns:a16="http://schemas.microsoft.com/office/drawing/2014/main" id="{BECBCB8A-38ED-5109-A246-286042273A89}"/>
              </a:ext>
            </a:extLst>
          </p:cNvPr>
          <p:cNvSpPr>
            <a:spLocks noGrp="1"/>
          </p:cNvSpPr>
          <p:nvPr>
            <p:ph type="body" sz="half" idx="2"/>
          </p:nvPr>
        </p:nvSpPr>
        <p:spPr>
          <a:xfrm>
            <a:off x="595179" y="1945005"/>
            <a:ext cx="2786871" cy="3603362"/>
          </a:xfrm>
        </p:spPr>
        <p:txBody>
          <a:bodyPr/>
          <a:lstStyle>
            <a:lvl1pPr marL="0" indent="0">
              <a:buNone/>
              <a:defRPr sz="1133"/>
            </a:lvl1pPr>
            <a:lvl2pPr marL="323998" indent="0">
              <a:buNone/>
              <a:defRPr sz="991"/>
            </a:lvl2pPr>
            <a:lvl3pPr marL="647995" indent="0">
              <a:buNone/>
              <a:defRPr sz="850"/>
            </a:lvl3pPr>
            <a:lvl4pPr marL="971993" indent="0">
              <a:buNone/>
              <a:defRPr sz="709"/>
            </a:lvl4pPr>
            <a:lvl5pPr marL="1295991" indent="0">
              <a:buNone/>
              <a:defRPr sz="709"/>
            </a:lvl5pPr>
            <a:lvl6pPr marL="1619988" indent="0">
              <a:buNone/>
              <a:defRPr sz="709"/>
            </a:lvl6pPr>
            <a:lvl7pPr marL="1943986" indent="0">
              <a:buNone/>
              <a:defRPr sz="709"/>
            </a:lvl7pPr>
            <a:lvl8pPr marL="2267984" indent="0">
              <a:buNone/>
              <a:defRPr sz="709"/>
            </a:lvl8pPr>
            <a:lvl9pPr marL="2591981" indent="0">
              <a:buNone/>
              <a:defRPr sz="709"/>
            </a:lvl9pPr>
          </a:lstStyle>
          <a:p>
            <a:pPr lvl="0"/>
            <a:r>
              <a:rPr lang="en-US"/>
              <a:t>Click to edit Master text styles</a:t>
            </a:r>
          </a:p>
        </p:txBody>
      </p:sp>
      <p:sp>
        <p:nvSpPr>
          <p:cNvPr id="5" name="Date Placeholder 4">
            <a:extLst>
              <a:ext uri="{FF2B5EF4-FFF2-40B4-BE49-F238E27FC236}">
                <a16:creationId xmlns:a16="http://schemas.microsoft.com/office/drawing/2014/main" id="{ACC1A1D3-AC44-DC27-9435-3448B2D8FE14}"/>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6" name="Footer Placeholder 5">
            <a:extLst>
              <a:ext uri="{FF2B5EF4-FFF2-40B4-BE49-F238E27FC236}">
                <a16:creationId xmlns:a16="http://schemas.microsoft.com/office/drawing/2014/main" id="{B1ED7CF0-F239-7F3C-4A35-53A48FCD58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FCA96C-B396-C167-4606-E38F750681FB}"/>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3317847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19E5-61DB-CDFD-8D0A-086BA3EB92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B1FE5-772D-300F-1D45-B03CD04DA7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AF282F-50A9-CD0B-946E-2CA54582463D}"/>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5" name="Footer Placeholder 4">
            <a:extLst>
              <a:ext uri="{FF2B5EF4-FFF2-40B4-BE49-F238E27FC236}">
                <a16:creationId xmlns:a16="http://schemas.microsoft.com/office/drawing/2014/main" id="{F5A50CD9-8DEC-1B1D-B638-2857A8905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179CB9-D936-87AB-7C0C-25C0C3198C44}"/>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334084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709D56-336D-BE47-CB4C-64C5174779ED}"/>
              </a:ext>
            </a:extLst>
          </p:cNvPr>
          <p:cNvSpPr>
            <a:spLocks noGrp="1"/>
          </p:cNvSpPr>
          <p:nvPr>
            <p:ph type="title" orient="vert"/>
          </p:nvPr>
        </p:nvSpPr>
        <p:spPr>
          <a:xfrm>
            <a:off x="6183546" y="345180"/>
            <a:ext cx="1863165" cy="54943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22AA3C-8A65-29DC-9AA7-2AAB2CDC765F}"/>
              </a:ext>
            </a:extLst>
          </p:cNvPr>
          <p:cNvSpPr>
            <a:spLocks noGrp="1"/>
          </p:cNvSpPr>
          <p:nvPr>
            <p:ph type="body" orient="vert" idx="1"/>
          </p:nvPr>
        </p:nvSpPr>
        <p:spPr>
          <a:xfrm>
            <a:off x="594052" y="345180"/>
            <a:ext cx="5481484" cy="54943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A8793-3434-515E-C3A2-305A39CC9014}"/>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5" name="Footer Placeholder 4">
            <a:extLst>
              <a:ext uri="{FF2B5EF4-FFF2-40B4-BE49-F238E27FC236}">
                <a16:creationId xmlns:a16="http://schemas.microsoft.com/office/drawing/2014/main" id="{9F1AAE6C-7845-A798-5EAD-0C51EBA7F5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F5B06D-B961-4F52-6768-0D2CBB9BD512}"/>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27547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004"/>
            <a:ext cx="8640763" cy="649135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068095" y="2273175"/>
            <a:ext cx="5504614" cy="1556365"/>
          </a:xfrm>
        </p:spPr>
        <p:txBody>
          <a:bodyPr anchor="b">
            <a:noAutofit/>
          </a:bodyPr>
          <a:lstStyle>
            <a:lvl1pPr algn="r">
              <a:defRPr sz="3827">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068095" y="3829538"/>
            <a:ext cx="5504614" cy="1036976"/>
          </a:xfrm>
        </p:spPr>
        <p:txBody>
          <a:bodyPr anchor="t"/>
          <a:lstStyle>
            <a:lvl1pPr marL="0" indent="0" algn="r">
              <a:buNone/>
              <a:defRPr>
                <a:solidFill>
                  <a:schemeClr val="tx1">
                    <a:lumMod val="50000"/>
                    <a:lumOff val="50000"/>
                  </a:schemeClr>
                </a:solidFill>
              </a:defRPr>
            </a:lvl1pPr>
            <a:lvl2pPr marL="324018" indent="0" algn="ctr">
              <a:buNone/>
              <a:defRPr>
                <a:solidFill>
                  <a:schemeClr val="tx1">
                    <a:tint val="75000"/>
                  </a:schemeClr>
                </a:solidFill>
              </a:defRPr>
            </a:lvl2pPr>
            <a:lvl3pPr marL="648035" indent="0" algn="ctr">
              <a:buNone/>
              <a:defRPr>
                <a:solidFill>
                  <a:schemeClr val="tx1">
                    <a:tint val="75000"/>
                  </a:schemeClr>
                </a:solidFill>
              </a:defRPr>
            </a:lvl3pPr>
            <a:lvl4pPr marL="972053" indent="0" algn="ctr">
              <a:buNone/>
              <a:defRPr>
                <a:solidFill>
                  <a:schemeClr val="tx1">
                    <a:tint val="75000"/>
                  </a:schemeClr>
                </a:solidFill>
              </a:defRPr>
            </a:lvl4pPr>
            <a:lvl5pPr marL="1296071" indent="0" algn="ctr">
              <a:buNone/>
              <a:defRPr>
                <a:solidFill>
                  <a:schemeClr val="tx1">
                    <a:tint val="75000"/>
                  </a:schemeClr>
                </a:solidFill>
              </a:defRPr>
            </a:lvl5pPr>
            <a:lvl6pPr marL="1620088" indent="0" algn="ctr">
              <a:buNone/>
              <a:defRPr>
                <a:solidFill>
                  <a:schemeClr val="tx1">
                    <a:tint val="75000"/>
                  </a:schemeClr>
                </a:solidFill>
              </a:defRPr>
            </a:lvl6pPr>
            <a:lvl7pPr marL="1944106" indent="0" algn="ctr">
              <a:buNone/>
              <a:defRPr>
                <a:solidFill>
                  <a:schemeClr val="tx1">
                    <a:tint val="75000"/>
                  </a:schemeClr>
                </a:solidFill>
              </a:defRPr>
            </a:lvl7pPr>
            <a:lvl8pPr marL="2268123" indent="0" algn="ctr">
              <a:buNone/>
              <a:defRPr>
                <a:solidFill>
                  <a:schemeClr val="tx1">
                    <a:tint val="75000"/>
                  </a:schemeClr>
                </a:solidFill>
              </a:defRPr>
            </a:lvl8pPr>
            <a:lvl9pPr marL="25921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705224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1883775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0044" y="2553320"/>
            <a:ext cx="6092665" cy="1726796"/>
          </a:xfrm>
        </p:spPr>
        <p:txBody>
          <a:bodyPr anchor="b"/>
          <a:lstStyle>
            <a:lvl1pPr algn="l">
              <a:defRPr sz="2835" b="0" cap="none"/>
            </a:lvl1pPr>
          </a:lstStyle>
          <a:p>
            <a:r>
              <a:rPr lang="en-US"/>
              <a:t>Click to edit Master title style</a:t>
            </a:r>
          </a:p>
        </p:txBody>
      </p:sp>
      <p:sp>
        <p:nvSpPr>
          <p:cNvPr id="3" name="Text Placeholder 2"/>
          <p:cNvSpPr>
            <a:spLocks noGrp="1"/>
          </p:cNvSpPr>
          <p:nvPr>
            <p:ph type="body" idx="1"/>
          </p:nvPr>
        </p:nvSpPr>
        <p:spPr>
          <a:xfrm>
            <a:off x="480044" y="4280115"/>
            <a:ext cx="6092665" cy="813397"/>
          </a:xfrm>
        </p:spPr>
        <p:txBody>
          <a:bodyPr anchor="t"/>
          <a:lstStyle>
            <a:lvl1pPr marL="0" indent="0" algn="l">
              <a:buNone/>
              <a:defRPr sz="1417">
                <a:solidFill>
                  <a:schemeClr val="tx1">
                    <a:lumMod val="50000"/>
                    <a:lumOff val="50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1313894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43" y="2042557"/>
            <a:ext cx="2965326" cy="3668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7384" y="2042557"/>
            <a:ext cx="2965325" cy="366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68C759-3FD4-4939-AEFE-644638683F0C}" type="datetimeFigureOut">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466721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8917" y="2042929"/>
            <a:ext cx="2966451" cy="544781"/>
          </a:xfrm>
        </p:spPr>
        <p:txBody>
          <a:bodyPr anchor="b">
            <a:noAutofit/>
          </a:bodyPr>
          <a:lstStyle>
            <a:lvl1pPr marL="0" indent="0">
              <a:buNone/>
              <a:defRPr sz="1701" b="0"/>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4" name="Content Placeholder 3"/>
          <p:cNvSpPr>
            <a:spLocks noGrp="1"/>
          </p:cNvSpPr>
          <p:nvPr>
            <p:ph sz="half" idx="2"/>
          </p:nvPr>
        </p:nvSpPr>
        <p:spPr>
          <a:xfrm>
            <a:off x="478917" y="2587711"/>
            <a:ext cx="2966451" cy="31236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606259" y="2042929"/>
            <a:ext cx="2966448" cy="544781"/>
          </a:xfrm>
        </p:spPr>
        <p:txBody>
          <a:bodyPr anchor="b">
            <a:noAutofit/>
          </a:bodyPr>
          <a:lstStyle>
            <a:lvl1pPr marL="0" indent="0">
              <a:buNone/>
              <a:defRPr sz="1701" b="0"/>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6" name="Content Placeholder 5"/>
          <p:cNvSpPr>
            <a:spLocks noGrp="1"/>
          </p:cNvSpPr>
          <p:nvPr>
            <p:ph sz="quarter" idx="4"/>
          </p:nvPr>
        </p:nvSpPr>
        <p:spPr>
          <a:xfrm>
            <a:off x="3606260" y="2587711"/>
            <a:ext cx="2966447" cy="31236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68C759-3FD4-4939-AEFE-644638683F0C}" type="datetimeFigureOut">
              <a:rPr lang="en-GB" smtClean="0"/>
              <a:t>25/02/2025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802453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0043" y="576298"/>
            <a:ext cx="6092665" cy="1248645"/>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C68C759-3FD4-4939-AEFE-644638683F0C}" type="datetimeFigureOut">
              <a:rPr lang="en-GB" smtClean="0"/>
              <a:t>25/02/2025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3644735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8C759-3FD4-4939-AEFE-644638683F0C}" type="datetimeFigureOut">
              <a:rPr lang="en-GB" smtClean="0"/>
              <a:t>25/02/2025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417617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43" y="1416736"/>
            <a:ext cx="2731796" cy="1208624"/>
          </a:xfrm>
        </p:spPr>
        <p:txBody>
          <a:bodyPr anchor="b">
            <a:normAutofit/>
          </a:bodyPr>
          <a:lstStyle>
            <a:lvl1pPr>
              <a:defRPr sz="1417"/>
            </a:lvl1pPr>
          </a:lstStyle>
          <a:p>
            <a:r>
              <a:rPr lang="en-US"/>
              <a:t>Click to edit Master title style</a:t>
            </a:r>
          </a:p>
        </p:txBody>
      </p:sp>
      <p:sp>
        <p:nvSpPr>
          <p:cNvPr id="3" name="Content Placeholder 2"/>
          <p:cNvSpPr>
            <a:spLocks noGrp="1"/>
          </p:cNvSpPr>
          <p:nvPr>
            <p:ph idx="1"/>
          </p:nvPr>
        </p:nvSpPr>
        <p:spPr>
          <a:xfrm>
            <a:off x="3373853" y="486794"/>
            <a:ext cx="3198855" cy="522453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43" y="2625359"/>
            <a:ext cx="2731796" cy="2443262"/>
          </a:xfrm>
        </p:spPr>
        <p:txBody>
          <a:bodyPr>
            <a:normAutofit/>
          </a:bodyPr>
          <a:lstStyle>
            <a:lvl1pPr marL="0" indent="0">
              <a:buNone/>
              <a:defRPr sz="992"/>
            </a:lvl1pPr>
            <a:lvl2pPr marL="323921" indent="0">
              <a:buNone/>
              <a:defRPr sz="992"/>
            </a:lvl2pPr>
            <a:lvl3pPr marL="647841" indent="0">
              <a:buNone/>
              <a:defRPr sz="850"/>
            </a:lvl3pPr>
            <a:lvl4pPr marL="971762" indent="0">
              <a:buNone/>
              <a:defRPr sz="709"/>
            </a:lvl4pPr>
            <a:lvl5pPr marL="1295681" indent="0">
              <a:buNone/>
              <a:defRPr sz="709"/>
            </a:lvl5pPr>
            <a:lvl6pPr marL="1619602" indent="0">
              <a:buNone/>
              <a:defRPr sz="709"/>
            </a:lvl6pPr>
            <a:lvl7pPr marL="1943523" indent="0">
              <a:buNone/>
              <a:defRPr sz="709"/>
            </a:lvl7pPr>
            <a:lvl8pPr marL="2267443" indent="0">
              <a:buNone/>
              <a:defRPr sz="709"/>
            </a:lvl8pPr>
            <a:lvl9pPr marL="2591364"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0C68C759-3FD4-4939-AEFE-644638683F0C}" type="datetimeFigureOut">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1761093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43" y="4538345"/>
            <a:ext cx="6092664" cy="535777"/>
          </a:xfrm>
        </p:spPr>
        <p:txBody>
          <a:bodyPr anchor="b">
            <a:normAutofit/>
          </a:bodyPr>
          <a:lstStyle>
            <a:lvl1pPr algn="l">
              <a:defRPr sz="1701" b="0"/>
            </a:lvl1pPr>
          </a:lstStyle>
          <a:p>
            <a:r>
              <a:rPr lang="en-US"/>
              <a:t>Click to edit Master title style</a:t>
            </a:r>
          </a:p>
        </p:txBody>
      </p:sp>
      <p:sp>
        <p:nvSpPr>
          <p:cNvPr id="3" name="Picture Placeholder 2"/>
          <p:cNvSpPr>
            <a:spLocks noGrp="1" noChangeAspect="1"/>
          </p:cNvSpPr>
          <p:nvPr>
            <p:ph type="pic" idx="1"/>
          </p:nvPr>
        </p:nvSpPr>
        <p:spPr>
          <a:xfrm>
            <a:off x="480043" y="576298"/>
            <a:ext cx="6092665" cy="3635628"/>
          </a:xfrm>
        </p:spPr>
        <p:txBody>
          <a:bodyPr anchor="t">
            <a:normAutofit/>
          </a:bodyPr>
          <a:lstStyle>
            <a:lvl1pPr marL="0" indent="0" algn="ctr">
              <a:buNone/>
              <a:defRPr sz="1134"/>
            </a:lvl1pPr>
            <a:lvl2pPr marL="324018" indent="0">
              <a:buNone/>
              <a:defRPr sz="1134"/>
            </a:lvl2pPr>
            <a:lvl3pPr marL="648035" indent="0">
              <a:buNone/>
              <a:defRPr sz="1134"/>
            </a:lvl3pPr>
            <a:lvl4pPr marL="972053" indent="0">
              <a:buNone/>
              <a:defRPr sz="1134"/>
            </a:lvl4pPr>
            <a:lvl5pPr marL="1296071" indent="0">
              <a:buNone/>
              <a:defRPr sz="1134"/>
            </a:lvl5pPr>
            <a:lvl6pPr marL="1620088" indent="0">
              <a:buNone/>
              <a:defRPr sz="1134"/>
            </a:lvl6pPr>
            <a:lvl7pPr marL="1944106" indent="0">
              <a:buNone/>
              <a:defRPr sz="1134"/>
            </a:lvl7pPr>
            <a:lvl8pPr marL="2268123" indent="0">
              <a:buNone/>
              <a:defRPr sz="1134"/>
            </a:lvl8pPr>
            <a:lvl9pPr marL="2592141" indent="0">
              <a:buNone/>
              <a:defRPr sz="1134"/>
            </a:lvl9pPr>
          </a:lstStyle>
          <a:p>
            <a:r>
              <a:rPr lang="en-US"/>
              <a:t>Click icon to add picture</a:t>
            </a:r>
          </a:p>
        </p:txBody>
      </p:sp>
      <p:sp>
        <p:nvSpPr>
          <p:cNvPr id="4" name="Text Placeholder 3"/>
          <p:cNvSpPr>
            <a:spLocks noGrp="1"/>
          </p:cNvSpPr>
          <p:nvPr>
            <p:ph type="body" sz="half" idx="2"/>
          </p:nvPr>
        </p:nvSpPr>
        <p:spPr>
          <a:xfrm>
            <a:off x="480043" y="5074122"/>
            <a:ext cx="6092664" cy="637202"/>
          </a:xfrm>
        </p:spPr>
        <p:txBody>
          <a:bodyPr>
            <a:normAutofit/>
          </a:bodyPr>
          <a:lstStyle>
            <a:lvl1pPr marL="0" indent="0">
              <a:buNone/>
              <a:defRPr sz="850"/>
            </a:lvl1pPr>
            <a:lvl2pPr marL="324018" indent="0">
              <a:buNone/>
              <a:defRPr sz="850"/>
            </a:lvl2pPr>
            <a:lvl3pPr marL="648035" indent="0">
              <a:buNone/>
              <a:defRPr sz="709"/>
            </a:lvl3pPr>
            <a:lvl4pPr marL="972053" indent="0">
              <a:buNone/>
              <a:defRPr sz="638"/>
            </a:lvl4pPr>
            <a:lvl5pPr marL="1296071" indent="0">
              <a:buNone/>
              <a:defRPr sz="638"/>
            </a:lvl5pPr>
            <a:lvl6pPr marL="1620088" indent="0">
              <a:buNone/>
              <a:defRPr sz="638"/>
            </a:lvl6pPr>
            <a:lvl7pPr marL="1944106" indent="0">
              <a:buNone/>
              <a:defRPr sz="638"/>
            </a:lvl7pPr>
            <a:lvl8pPr marL="2268123" indent="0">
              <a:buNone/>
              <a:defRPr sz="638"/>
            </a:lvl8pPr>
            <a:lvl9pPr marL="2592141"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0C68C759-3FD4-4939-AEFE-644638683F0C}" type="datetimeFigureOut">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295697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44" y="576298"/>
            <a:ext cx="6092665" cy="3217663"/>
          </a:xfrm>
        </p:spPr>
        <p:txBody>
          <a:bodyPr anchor="ctr">
            <a:normAutofit/>
          </a:bodyPr>
          <a:lstStyle>
            <a:lvl1pPr algn="l">
              <a:defRPr sz="3118" b="0" cap="none"/>
            </a:lvl1pPr>
          </a:lstStyle>
          <a:p>
            <a:r>
              <a:rPr lang="en-US"/>
              <a:t>Click to edit Master title style</a:t>
            </a:r>
          </a:p>
        </p:txBody>
      </p:sp>
      <p:sp>
        <p:nvSpPr>
          <p:cNvPr id="3" name="Text Placeholder 2"/>
          <p:cNvSpPr>
            <a:spLocks noGrp="1"/>
          </p:cNvSpPr>
          <p:nvPr>
            <p:ph type="body" idx="1"/>
          </p:nvPr>
        </p:nvSpPr>
        <p:spPr>
          <a:xfrm>
            <a:off x="480044" y="4226184"/>
            <a:ext cx="6092665" cy="1485141"/>
          </a:xfrm>
        </p:spPr>
        <p:txBody>
          <a:bodyPr anchor="ctr">
            <a:normAutofit/>
          </a:bodyPr>
          <a:lstStyle>
            <a:lvl1pPr marL="0" indent="0" algn="l">
              <a:buNone/>
              <a:defRPr sz="1276">
                <a:solidFill>
                  <a:schemeClr val="tx1">
                    <a:lumMod val="75000"/>
                    <a:lumOff val="25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67830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2/25/2025</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059" y="576298"/>
            <a:ext cx="5736507" cy="2857476"/>
          </a:xfrm>
        </p:spPr>
        <p:txBody>
          <a:bodyPr anchor="ctr">
            <a:normAutofit/>
          </a:bodyPr>
          <a:lstStyle>
            <a:lvl1pPr algn="l">
              <a:defRPr sz="3118" b="0" cap="none"/>
            </a:lvl1pPr>
          </a:lstStyle>
          <a:p>
            <a:r>
              <a:rPr lang="en-US"/>
              <a:t>Click to edit Master title style</a:t>
            </a:r>
          </a:p>
        </p:txBody>
      </p:sp>
      <p:sp>
        <p:nvSpPr>
          <p:cNvPr id="23" name="Text Placeholder 9"/>
          <p:cNvSpPr>
            <a:spLocks noGrp="1"/>
          </p:cNvSpPr>
          <p:nvPr>
            <p:ph type="body" sz="quarter" idx="13"/>
          </p:nvPr>
        </p:nvSpPr>
        <p:spPr>
          <a:xfrm>
            <a:off x="968215" y="3433774"/>
            <a:ext cx="5120194" cy="360186"/>
          </a:xfrm>
        </p:spPr>
        <p:txBody>
          <a:bodyPr anchor="ctr">
            <a:noAutofit/>
          </a:bodyPr>
          <a:lstStyle>
            <a:lvl1pPr marL="0" indent="0">
              <a:buFontTx/>
              <a:buNone/>
              <a:defRPr sz="1134">
                <a:solidFill>
                  <a:schemeClr val="tx1">
                    <a:lumMod val="50000"/>
                    <a:lumOff val="50000"/>
                  </a:schemeClr>
                </a:solidFill>
              </a:defRPr>
            </a:lvl1pPr>
            <a:lvl2pPr marL="324018" indent="0">
              <a:buFontTx/>
              <a:buNone/>
              <a:defRPr/>
            </a:lvl2pPr>
            <a:lvl3pPr marL="648035" indent="0">
              <a:buFontTx/>
              <a:buNone/>
              <a:defRPr/>
            </a:lvl3pPr>
            <a:lvl4pPr marL="972053" indent="0">
              <a:buFontTx/>
              <a:buNone/>
              <a:defRPr/>
            </a:lvl4pPr>
            <a:lvl5pPr marL="1296071" indent="0">
              <a:buFontTx/>
              <a:buNone/>
              <a:defRPr/>
            </a:lvl5pPr>
          </a:lstStyle>
          <a:p>
            <a:pPr lvl="0"/>
            <a:r>
              <a:rPr lang="en-US"/>
              <a:t>Click to edit Master text styles</a:t>
            </a:r>
          </a:p>
        </p:txBody>
      </p:sp>
      <p:sp>
        <p:nvSpPr>
          <p:cNvPr id="3" name="Text Placeholder 2"/>
          <p:cNvSpPr>
            <a:spLocks noGrp="1"/>
          </p:cNvSpPr>
          <p:nvPr>
            <p:ph type="body" idx="1"/>
          </p:nvPr>
        </p:nvSpPr>
        <p:spPr>
          <a:xfrm>
            <a:off x="480044" y="4226184"/>
            <a:ext cx="6092665" cy="1485141"/>
          </a:xfrm>
        </p:spPr>
        <p:txBody>
          <a:bodyPr anchor="ctr">
            <a:normAutofit/>
          </a:bodyPr>
          <a:lstStyle>
            <a:lvl1pPr marL="0" indent="0" algn="l">
              <a:buNone/>
              <a:defRPr sz="1276">
                <a:solidFill>
                  <a:schemeClr val="tx1">
                    <a:lumMod val="75000"/>
                    <a:lumOff val="25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
        <p:nvSpPr>
          <p:cNvPr id="20" name="TextBox 19"/>
          <p:cNvSpPr txBox="1"/>
          <p:nvPr/>
        </p:nvSpPr>
        <p:spPr>
          <a:xfrm>
            <a:off x="384036" y="747200"/>
            <a:ext cx="432038" cy="552830"/>
          </a:xfrm>
          <a:prstGeom prst="rect">
            <a:avLst/>
          </a:prstGeom>
        </p:spPr>
        <p:txBody>
          <a:bodyPr vert="horz" lIns="64806" tIns="32403" rIns="64806" bIns="32403" rtlCol="0" anchor="ctr">
            <a:noAutofit/>
          </a:bodyPr>
          <a:lstStyle/>
          <a:p>
            <a:pPr lvl="0"/>
            <a:r>
              <a:rPr lang="en-US" sz="5670" baseline="0">
                <a:ln w="3175" cmpd="sng">
                  <a:noFill/>
                </a:ln>
                <a:solidFill>
                  <a:schemeClr val="accent1">
                    <a:lumMod val="60000"/>
                    <a:lumOff val="40000"/>
                  </a:schemeClr>
                </a:solidFill>
                <a:effectLst/>
                <a:latin typeface="Arial"/>
              </a:rPr>
              <a:t>“</a:t>
            </a:r>
          </a:p>
        </p:txBody>
      </p:sp>
      <p:sp>
        <p:nvSpPr>
          <p:cNvPr id="22" name="TextBox 21"/>
          <p:cNvSpPr txBox="1"/>
          <p:nvPr/>
        </p:nvSpPr>
        <p:spPr>
          <a:xfrm>
            <a:off x="6302690" y="2728864"/>
            <a:ext cx="432038" cy="552830"/>
          </a:xfrm>
          <a:prstGeom prst="rect">
            <a:avLst/>
          </a:prstGeom>
        </p:spPr>
        <p:txBody>
          <a:bodyPr vert="horz" lIns="64806" tIns="32403" rIns="64806" bIns="32403" rtlCol="0" anchor="ctr">
            <a:noAutofit/>
          </a:bodyPr>
          <a:lstStyle/>
          <a:p>
            <a:pPr lvl="0"/>
            <a:r>
              <a:rPr lang="en-US" sz="5670" baseline="0">
                <a:ln w="3175" cmpd="sng">
                  <a:noFill/>
                </a:ln>
                <a:solidFill>
                  <a:schemeClr val="accent1">
                    <a:lumMod val="60000"/>
                    <a:lumOff val="40000"/>
                  </a:schemeClr>
                </a:solidFill>
                <a:latin typeface="Arial"/>
              </a:rPr>
              <a:t>”</a:t>
            </a:r>
            <a:endParaRPr lang="en-US" sz="1276">
              <a:solidFill>
                <a:schemeClr val="accent1">
                  <a:lumMod val="60000"/>
                  <a:lumOff val="40000"/>
                </a:schemeClr>
              </a:solidFill>
              <a:latin typeface="Arial"/>
            </a:endParaRPr>
          </a:p>
        </p:txBody>
      </p:sp>
    </p:spTree>
    <p:extLst>
      <p:ext uri="{BB962C8B-B14F-4D97-AF65-F5344CB8AC3E}">
        <p14:creationId xmlns:p14="http://schemas.microsoft.com/office/powerpoint/2010/main" val="326576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80044" y="1826444"/>
            <a:ext cx="6092665" cy="2453671"/>
          </a:xfrm>
        </p:spPr>
        <p:txBody>
          <a:bodyPr anchor="b">
            <a:normAutofit/>
          </a:bodyPr>
          <a:lstStyle>
            <a:lvl1pPr algn="l">
              <a:defRPr sz="3118" b="0" cap="none"/>
            </a:lvl1pPr>
          </a:lstStyle>
          <a:p>
            <a:r>
              <a:rPr lang="en-US"/>
              <a:t>Click to edit Master title style</a:t>
            </a:r>
          </a:p>
        </p:txBody>
      </p:sp>
      <p:sp>
        <p:nvSpPr>
          <p:cNvPr id="3" name="Text Placeholder 2"/>
          <p:cNvSpPr>
            <a:spLocks noGrp="1"/>
          </p:cNvSpPr>
          <p:nvPr>
            <p:ph type="body" idx="1"/>
          </p:nvPr>
        </p:nvSpPr>
        <p:spPr>
          <a:xfrm>
            <a:off x="480044" y="4280115"/>
            <a:ext cx="6092665" cy="1431209"/>
          </a:xfrm>
        </p:spPr>
        <p:txBody>
          <a:bodyPr anchor="t">
            <a:normAutofit/>
          </a:bodyPr>
          <a:lstStyle>
            <a:lvl1pPr marL="0" indent="0" algn="l">
              <a:buNone/>
              <a:defRPr sz="1276">
                <a:solidFill>
                  <a:schemeClr val="tx1">
                    <a:lumMod val="75000"/>
                    <a:lumOff val="25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2131894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059" y="576298"/>
            <a:ext cx="5736507" cy="2857476"/>
          </a:xfrm>
        </p:spPr>
        <p:txBody>
          <a:bodyPr anchor="ctr">
            <a:normAutofit/>
          </a:bodyPr>
          <a:lstStyle>
            <a:lvl1pPr algn="l">
              <a:defRPr sz="3118" b="0" cap="none"/>
            </a:lvl1pPr>
          </a:lstStyle>
          <a:p>
            <a:r>
              <a:rPr lang="en-US"/>
              <a:t>Click to edit Master title style</a:t>
            </a:r>
          </a:p>
        </p:txBody>
      </p:sp>
      <p:sp>
        <p:nvSpPr>
          <p:cNvPr id="23" name="Text Placeholder 9"/>
          <p:cNvSpPr>
            <a:spLocks noGrp="1"/>
          </p:cNvSpPr>
          <p:nvPr>
            <p:ph type="body" sz="quarter" idx="13"/>
          </p:nvPr>
        </p:nvSpPr>
        <p:spPr>
          <a:xfrm>
            <a:off x="480042" y="3793960"/>
            <a:ext cx="6092666" cy="486155"/>
          </a:xfrm>
        </p:spPr>
        <p:txBody>
          <a:bodyPr anchor="b">
            <a:noAutofit/>
          </a:bodyPr>
          <a:lstStyle>
            <a:lvl1pPr marL="0" indent="0">
              <a:buFontTx/>
              <a:buNone/>
              <a:defRPr sz="1701">
                <a:solidFill>
                  <a:schemeClr val="tx1">
                    <a:lumMod val="75000"/>
                    <a:lumOff val="25000"/>
                  </a:schemeClr>
                </a:solidFill>
              </a:defRPr>
            </a:lvl1pPr>
            <a:lvl2pPr marL="324018" indent="0">
              <a:buFontTx/>
              <a:buNone/>
              <a:defRPr/>
            </a:lvl2pPr>
            <a:lvl3pPr marL="648035" indent="0">
              <a:buFontTx/>
              <a:buNone/>
              <a:defRPr/>
            </a:lvl3pPr>
            <a:lvl4pPr marL="972053" indent="0">
              <a:buFontTx/>
              <a:buNone/>
              <a:defRPr/>
            </a:lvl4pPr>
            <a:lvl5pPr marL="1296071" indent="0">
              <a:buFontTx/>
              <a:buNone/>
              <a:defRPr/>
            </a:lvl5pPr>
          </a:lstStyle>
          <a:p>
            <a:pPr lvl="0"/>
            <a:r>
              <a:rPr lang="en-US"/>
              <a:t>Click to edit Master text styles</a:t>
            </a:r>
          </a:p>
        </p:txBody>
      </p:sp>
      <p:sp>
        <p:nvSpPr>
          <p:cNvPr id="3" name="Text Placeholder 2"/>
          <p:cNvSpPr>
            <a:spLocks noGrp="1"/>
          </p:cNvSpPr>
          <p:nvPr>
            <p:ph type="body" idx="1"/>
          </p:nvPr>
        </p:nvSpPr>
        <p:spPr>
          <a:xfrm>
            <a:off x="480044" y="4280115"/>
            <a:ext cx="6092665" cy="1431209"/>
          </a:xfrm>
        </p:spPr>
        <p:txBody>
          <a:bodyPr anchor="t">
            <a:normAutofit/>
          </a:bodyPr>
          <a:lstStyle>
            <a:lvl1pPr marL="0" indent="0" algn="l">
              <a:buNone/>
              <a:defRPr sz="1276">
                <a:solidFill>
                  <a:schemeClr val="tx1">
                    <a:lumMod val="50000"/>
                    <a:lumOff val="50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
        <p:nvSpPr>
          <p:cNvPr id="24" name="TextBox 23"/>
          <p:cNvSpPr txBox="1"/>
          <p:nvPr/>
        </p:nvSpPr>
        <p:spPr>
          <a:xfrm>
            <a:off x="384036" y="747200"/>
            <a:ext cx="432038" cy="552830"/>
          </a:xfrm>
          <a:prstGeom prst="rect">
            <a:avLst/>
          </a:prstGeom>
        </p:spPr>
        <p:txBody>
          <a:bodyPr vert="horz" lIns="64806" tIns="32403" rIns="64806" bIns="32403" rtlCol="0" anchor="ctr">
            <a:noAutofit/>
          </a:bodyPr>
          <a:lstStyle/>
          <a:p>
            <a:pPr lvl="0"/>
            <a:r>
              <a:rPr lang="en-US" sz="5670" baseline="0">
                <a:ln w="3175" cmpd="sng">
                  <a:noFill/>
                </a:ln>
                <a:solidFill>
                  <a:schemeClr val="accent1">
                    <a:lumMod val="60000"/>
                    <a:lumOff val="40000"/>
                  </a:schemeClr>
                </a:solidFill>
                <a:effectLst/>
                <a:latin typeface="Arial"/>
              </a:rPr>
              <a:t>“</a:t>
            </a:r>
          </a:p>
        </p:txBody>
      </p:sp>
      <p:sp>
        <p:nvSpPr>
          <p:cNvPr id="25" name="TextBox 24"/>
          <p:cNvSpPr txBox="1"/>
          <p:nvPr/>
        </p:nvSpPr>
        <p:spPr>
          <a:xfrm>
            <a:off x="6302690" y="2728864"/>
            <a:ext cx="432038" cy="552830"/>
          </a:xfrm>
          <a:prstGeom prst="rect">
            <a:avLst/>
          </a:prstGeom>
        </p:spPr>
        <p:txBody>
          <a:bodyPr vert="horz" lIns="64806" tIns="32403" rIns="64806" bIns="32403" rtlCol="0" anchor="ctr">
            <a:noAutofit/>
          </a:bodyPr>
          <a:lstStyle/>
          <a:p>
            <a:pPr lvl="0"/>
            <a:r>
              <a:rPr lang="en-US" sz="567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4666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86042" y="576298"/>
            <a:ext cx="6086666" cy="2857476"/>
          </a:xfrm>
        </p:spPr>
        <p:txBody>
          <a:bodyPr anchor="ctr">
            <a:normAutofit/>
          </a:bodyPr>
          <a:lstStyle>
            <a:lvl1pPr algn="l">
              <a:defRPr sz="3118" b="0" cap="none"/>
            </a:lvl1pPr>
          </a:lstStyle>
          <a:p>
            <a:r>
              <a:rPr lang="en-US"/>
              <a:t>Click to edit Master title style</a:t>
            </a:r>
          </a:p>
        </p:txBody>
      </p:sp>
      <p:sp>
        <p:nvSpPr>
          <p:cNvPr id="23" name="Text Placeholder 9"/>
          <p:cNvSpPr>
            <a:spLocks noGrp="1"/>
          </p:cNvSpPr>
          <p:nvPr>
            <p:ph type="body" sz="quarter" idx="13"/>
          </p:nvPr>
        </p:nvSpPr>
        <p:spPr>
          <a:xfrm>
            <a:off x="480042" y="3793960"/>
            <a:ext cx="6092666" cy="486155"/>
          </a:xfrm>
        </p:spPr>
        <p:txBody>
          <a:bodyPr anchor="b">
            <a:noAutofit/>
          </a:bodyPr>
          <a:lstStyle>
            <a:lvl1pPr marL="0" indent="0">
              <a:buFontTx/>
              <a:buNone/>
              <a:defRPr sz="1701">
                <a:solidFill>
                  <a:schemeClr val="accent1"/>
                </a:solidFill>
              </a:defRPr>
            </a:lvl1pPr>
            <a:lvl2pPr marL="324018" indent="0">
              <a:buFontTx/>
              <a:buNone/>
              <a:defRPr/>
            </a:lvl2pPr>
            <a:lvl3pPr marL="648035" indent="0">
              <a:buFontTx/>
              <a:buNone/>
              <a:defRPr/>
            </a:lvl3pPr>
            <a:lvl4pPr marL="972053" indent="0">
              <a:buFontTx/>
              <a:buNone/>
              <a:defRPr/>
            </a:lvl4pPr>
            <a:lvl5pPr marL="1296071" indent="0">
              <a:buFontTx/>
              <a:buNone/>
              <a:defRPr/>
            </a:lvl5pPr>
          </a:lstStyle>
          <a:p>
            <a:pPr lvl="0"/>
            <a:r>
              <a:rPr lang="en-US"/>
              <a:t>Click to edit Master text styles</a:t>
            </a:r>
          </a:p>
        </p:txBody>
      </p:sp>
      <p:sp>
        <p:nvSpPr>
          <p:cNvPr id="3" name="Text Placeholder 2"/>
          <p:cNvSpPr>
            <a:spLocks noGrp="1"/>
          </p:cNvSpPr>
          <p:nvPr>
            <p:ph type="body" idx="1"/>
          </p:nvPr>
        </p:nvSpPr>
        <p:spPr>
          <a:xfrm>
            <a:off x="480044" y="4280115"/>
            <a:ext cx="6092665" cy="1431209"/>
          </a:xfrm>
        </p:spPr>
        <p:txBody>
          <a:bodyPr anchor="t">
            <a:normAutofit/>
          </a:bodyPr>
          <a:lstStyle>
            <a:lvl1pPr marL="0" indent="0" algn="l">
              <a:buNone/>
              <a:defRPr sz="1276">
                <a:solidFill>
                  <a:schemeClr val="tx1">
                    <a:lumMod val="50000"/>
                    <a:lumOff val="50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75474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3022187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46881" y="576297"/>
            <a:ext cx="924703" cy="4964566"/>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480043" y="576298"/>
            <a:ext cx="5003698" cy="4964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8C759-3FD4-4939-AEFE-644638683F0C}"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A42725-585B-49FB-B468-FF4AD2A3DC85}" type="slidenum">
              <a:rPr lang="en-GB" smtClean="0"/>
              <a:t>‹#›</a:t>
            </a:fld>
            <a:endParaRPr lang="en-GB"/>
          </a:p>
        </p:txBody>
      </p:sp>
    </p:spTree>
    <p:extLst>
      <p:ext uri="{BB962C8B-B14F-4D97-AF65-F5344CB8AC3E}">
        <p14:creationId xmlns:p14="http://schemas.microsoft.com/office/powerpoint/2010/main" val="160287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userDrawn="1"/>
        </p:nvSpPr>
        <p:spPr>
          <a:xfrm>
            <a:off x="1211437" y="3237938"/>
            <a:ext cx="1218348" cy="1625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211437" y="1619479"/>
            <a:ext cx="1218348" cy="162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2432018" y="3237938"/>
            <a:ext cx="1218348" cy="1625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0" y="3237938"/>
            <a:ext cx="1218348" cy="162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4039427" y="605113"/>
            <a:ext cx="4056838" cy="3457787"/>
          </a:xfrm>
        </p:spPr>
        <p:txBody>
          <a:bodyPr lIns="0" anchor="b"/>
          <a:lstStyle>
            <a:lvl1pPr algn="l">
              <a:lnSpc>
                <a:spcPct val="80000"/>
              </a:lnSpc>
              <a:defRPr sz="3827"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4039427" y="5273125"/>
            <a:ext cx="4056838" cy="446284"/>
          </a:xfrm>
        </p:spPr>
        <p:txBody>
          <a:bodyPr lIns="0">
            <a:normAutofit/>
          </a:bodyPr>
          <a:lstStyle>
            <a:lvl1pPr marL="0" indent="0" algn="l">
              <a:lnSpc>
                <a:spcPct val="100000"/>
              </a:lnSpc>
              <a:buNone/>
              <a:defRPr sz="1417">
                <a:solidFill>
                  <a:schemeClr val="bg1"/>
                </a:solidFill>
              </a:defRPr>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625160"/>
            <a:ext cx="1218348" cy="1625160"/>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134">
                <a:solidFill>
                  <a:schemeClr val="bg1"/>
                </a:solidFill>
              </a:defRPr>
            </a:lvl1pPr>
          </a:lstStyle>
          <a:p>
            <a:r>
              <a:rPr lang="en-US"/>
              <a:t>Click icon to add picture</a:t>
            </a:r>
            <a:endParaRPr lang="en-US" dirty="0"/>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2432018" y="1619479"/>
            <a:ext cx="1218348" cy="1625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211437" y="0"/>
            <a:ext cx="1218348" cy="162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211437" y="4858190"/>
            <a:ext cx="1218348" cy="162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0" y="0"/>
            <a:ext cx="1218348" cy="1625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0" y="4858190"/>
            <a:ext cx="1218348" cy="162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4039428" y="4861303"/>
            <a:ext cx="445539" cy="1722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 name="Rectangle 3">
            <a:extLst>
              <a:ext uri="{FF2B5EF4-FFF2-40B4-BE49-F238E27FC236}">
                <a16:creationId xmlns:a16="http://schemas.microsoft.com/office/drawing/2014/main" id="{39CD7761-CC7A-FAFC-0198-8C666674D019}"/>
              </a:ext>
            </a:extLst>
          </p:cNvPr>
          <p:cNvSpPr/>
          <p:nvPr userDrawn="1"/>
        </p:nvSpPr>
        <p:spPr>
          <a:xfrm>
            <a:off x="2432018" y="0"/>
            <a:ext cx="1218348" cy="162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 name="Rectangle 4">
            <a:extLst>
              <a:ext uri="{FF2B5EF4-FFF2-40B4-BE49-F238E27FC236}">
                <a16:creationId xmlns:a16="http://schemas.microsoft.com/office/drawing/2014/main" id="{27366219-E379-6451-33E4-F55572D09C01}"/>
              </a:ext>
            </a:extLst>
          </p:cNvPr>
          <p:cNvSpPr/>
          <p:nvPr userDrawn="1"/>
        </p:nvSpPr>
        <p:spPr>
          <a:xfrm>
            <a:off x="2432018" y="4863098"/>
            <a:ext cx="1218348" cy="162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Tree>
    <p:extLst>
      <p:ext uri="{BB962C8B-B14F-4D97-AF65-F5344CB8AC3E}">
        <p14:creationId xmlns:p14="http://schemas.microsoft.com/office/powerpoint/2010/main" val="3839583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275186" y="1512782"/>
            <a:ext cx="2786646" cy="2334006"/>
          </a:xfrm>
        </p:spPr>
        <p:txBody>
          <a:bodyPr lIns="0" anchor="t">
            <a:noAutofit/>
          </a:bodyPr>
          <a:lstStyle>
            <a:lvl1pPr>
              <a:defRPr sz="2551" b="1">
                <a:solidFill>
                  <a:schemeClr val="bg1"/>
                </a:solidFill>
              </a:defRPr>
            </a:lvl1pPr>
          </a:lstStyle>
          <a:p>
            <a:r>
              <a:rPr lang="en-US"/>
              <a:t>Click to edit Master title style</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2430215" y="3250320"/>
            <a:ext cx="2424176" cy="3250319"/>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134">
                <a:solidFill>
                  <a:schemeClr val="bg1"/>
                </a:solidFill>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5274466" y="3976455"/>
            <a:ext cx="2786646" cy="1728893"/>
          </a:xfrm>
        </p:spPr>
        <p:txBody>
          <a:bodyPr lIns="0" numCol="1">
            <a:normAutofit/>
          </a:bodyPr>
          <a:lstStyle>
            <a:lvl1pPr marL="0" indent="0">
              <a:lnSpc>
                <a:spcPct val="100000"/>
              </a:lnSpc>
              <a:buNone/>
              <a:defRPr sz="1134">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5274466" y="6009106"/>
            <a:ext cx="712350" cy="345178"/>
          </a:xfrm>
        </p:spPr>
        <p:txBody>
          <a:bodyPr lIns="0"/>
          <a:lstStyle>
            <a:lvl1pPr>
              <a:defRPr sz="638">
                <a:solidFill>
                  <a:schemeClr val="accent1">
                    <a:lumMod val="20000"/>
                    <a:lumOff val="80000"/>
                  </a:schemeClr>
                </a:solidFill>
              </a:defRPr>
            </a:lvl1pPr>
          </a:lstStyle>
          <a:p>
            <a:r>
              <a:rPr lang="en-US" dirty="0"/>
              <a:t>7/13/20XX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6087109" y="6009106"/>
            <a:ext cx="1404124" cy="345178"/>
          </a:xfrm>
          <a:prstGeom prst="rect">
            <a:avLst/>
          </a:prstGeom>
        </p:spPr>
        <p:txBody>
          <a:bodyPr/>
          <a:lstStyle>
            <a:lvl1pPr>
              <a:defRPr sz="638">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7591527" y="6009106"/>
            <a:ext cx="455183" cy="345178"/>
          </a:xfrm>
        </p:spPr>
        <p:txBody>
          <a:bodyPr/>
          <a:lstStyle>
            <a:lvl1pPr>
              <a:defRPr sz="638">
                <a:solidFill>
                  <a:schemeClr val="accent1">
                    <a:lumMod val="20000"/>
                    <a:lumOff val="80000"/>
                  </a:schemeClr>
                </a:solidFill>
              </a:defRPr>
            </a:lvl1pPr>
          </a:lstStyle>
          <a:p>
            <a:fld id="{B5CEABB6-07DC-46E8-9B57-56EC44A396E5}" type="slidenum">
              <a:rPr lang="en-US" smtClean="0"/>
              <a:pPr/>
              <a:t>‹#›</a:t>
            </a:fld>
            <a:endParaRPr lang="en-US" dirty="0"/>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247438"/>
            <a:ext cx="2436695" cy="32503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2430215" y="0"/>
            <a:ext cx="2424176" cy="32503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5274466" y="1072451"/>
            <a:ext cx="445539" cy="17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 name="Rectangle 10">
            <a:extLst>
              <a:ext uri="{FF2B5EF4-FFF2-40B4-BE49-F238E27FC236}">
                <a16:creationId xmlns:a16="http://schemas.microsoft.com/office/drawing/2014/main" id="{FA052582-71CF-00F8-8014-99BF801E3F7C}"/>
              </a:ext>
            </a:extLst>
          </p:cNvPr>
          <p:cNvSpPr>
            <a:spLocks noChangeAspect="1"/>
          </p:cNvSpPr>
          <p:nvPr userDrawn="1"/>
        </p:nvSpPr>
        <p:spPr>
          <a:xfrm>
            <a:off x="0" y="0"/>
            <a:ext cx="2436695" cy="3233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Tree>
    <p:extLst>
      <p:ext uri="{BB962C8B-B14F-4D97-AF65-F5344CB8AC3E}">
        <p14:creationId xmlns:p14="http://schemas.microsoft.com/office/powerpoint/2010/main" val="1452801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3555806"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3047833"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3809792"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2539861"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031889"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1523917"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2285875" y="0"/>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269931"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015944" y="0"/>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4317764"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253986" y="0"/>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3301820" y="0"/>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761958"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1777903" y="0"/>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507972" y="0"/>
            <a:ext cx="259223" cy="345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4063778" y="0"/>
            <a:ext cx="259223" cy="34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2793847" y="0"/>
            <a:ext cx="259223" cy="345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8127556"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7619584"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8381540"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7111612"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6603639"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6095667"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6857625" y="0"/>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5841681"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5587695" y="0"/>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4825736" y="0"/>
            <a:ext cx="259223" cy="34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7873570" y="0"/>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5333709"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6349653" y="0"/>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5079723" y="0"/>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4571750" y="0"/>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7365598" y="0"/>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777669" y="778002"/>
            <a:ext cx="3564315" cy="3284897"/>
          </a:xfrm>
        </p:spPr>
        <p:txBody>
          <a:bodyPr anchor="b">
            <a:normAutofit/>
          </a:bodyPr>
          <a:lstStyle>
            <a:lvl1pPr marL="0" algn="l" defTabSz="648035" rtl="0" eaLnBrk="1" latinLnBrk="0" hangingPunct="1">
              <a:lnSpc>
                <a:spcPct val="80000"/>
              </a:lnSpc>
              <a:spcBef>
                <a:spcPct val="0"/>
              </a:spcBef>
              <a:buNone/>
              <a:defRPr lang="en-US" sz="3827" b="1" kern="1200" dirty="0">
                <a:solidFill>
                  <a:schemeClr val="bg1"/>
                </a:solidFill>
                <a:latin typeface="+mj-lt"/>
                <a:ea typeface="+mj-ea"/>
                <a:cs typeface="+mj-cs"/>
              </a:defRPr>
            </a:lvl1pPr>
          </a:lstStyle>
          <a:p>
            <a:r>
              <a:rPr lang="en-US"/>
              <a:t>Click to edit Master title style</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userDrawn="1"/>
        </p:nvSpPr>
        <p:spPr>
          <a:xfrm>
            <a:off x="777669" y="4858191"/>
            <a:ext cx="445539" cy="17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777669" y="5273125"/>
            <a:ext cx="3564315" cy="432223"/>
          </a:xfrm>
        </p:spPr>
        <p:txBody>
          <a:bodyPr lIns="0">
            <a:normAutofit/>
          </a:bodyPr>
          <a:lstStyle>
            <a:lvl1pPr marL="0" indent="0" algn="l">
              <a:lnSpc>
                <a:spcPct val="100000"/>
              </a:lnSpc>
              <a:buNone/>
              <a:defRPr sz="1417">
                <a:solidFill>
                  <a:schemeClr val="bg1"/>
                </a:solidFill>
              </a:defRPr>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US"/>
              <a:t>Click to edit Master subtitle style</a:t>
            </a:r>
          </a:p>
        </p:txBody>
      </p:sp>
    </p:spTree>
    <p:extLst>
      <p:ext uri="{BB962C8B-B14F-4D97-AF65-F5344CB8AC3E}">
        <p14:creationId xmlns:p14="http://schemas.microsoft.com/office/powerpoint/2010/main" val="2988813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296670"/>
            <a:ext cx="243021" cy="324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269172"/>
            <a:ext cx="243021" cy="324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593340"/>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2917507"/>
            <a:ext cx="243021" cy="324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241675"/>
            <a:ext cx="243021" cy="32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565842"/>
            <a:ext cx="243021" cy="324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3890010"/>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214177"/>
            <a:ext cx="243021" cy="324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538345"/>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243021" cy="324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159182"/>
            <a:ext cx="243021" cy="324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24167"/>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4862512"/>
            <a:ext cx="243021" cy="32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186680"/>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510847"/>
            <a:ext cx="243021" cy="324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5835015"/>
            <a:ext cx="243021" cy="324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48335"/>
            <a:ext cx="243021" cy="324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972502"/>
            <a:ext cx="243021" cy="32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620837"/>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1945005"/>
            <a:ext cx="243021" cy="324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77669" y="2420451"/>
            <a:ext cx="3292131" cy="3371342"/>
          </a:xfrm>
        </p:spPr>
        <p:txBody>
          <a:bodyPr lIns="0" anchor="t">
            <a:normAutofit/>
          </a:bodyPr>
          <a:lstStyle>
            <a:lvl1pPr marL="0" algn="l" defTabSz="648035" rtl="0" eaLnBrk="1" latinLnBrk="0" hangingPunct="1">
              <a:lnSpc>
                <a:spcPct val="80000"/>
              </a:lnSpc>
              <a:spcBef>
                <a:spcPct val="0"/>
              </a:spcBef>
              <a:buNone/>
              <a:defRPr lang="en-US" sz="2551" b="1" kern="1200" dirty="0">
                <a:solidFill>
                  <a:schemeClr val="bg1"/>
                </a:solidFill>
                <a:latin typeface="+mj-lt"/>
                <a:ea typeface="+mj-ea"/>
                <a:cs typeface="+mj-cs"/>
              </a:defRPr>
            </a:lvl1pPr>
          </a:lstStyle>
          <a:p>
            <a:r>
              <a:rPr lang="en-US"/>
              <a:t>Click to edit Master title style</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4320382" y="2420451"/>
            <a:ext cx="3726329" cy="3370742"/>
          </a:xfrm>
        </p:spPr>
        <p:txBody>
          <a:bodyPr>
            <a:normAutofit/>
          </a:bodyPr>
          <a:lstStyle>
            <a:lvl1pPr>
              <a:spcBef>
                <a:spcPts val="1134"/>
              </a:spcBef>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638">
                <a:solidFill>
                  <a:schemeClr val="accent3">
                    <a:lumMod val="20000"/>
                    <a:lumOff val="80000"/>
                  </a:schemeClr>
                </a:solidFill>
              </a:defRPr>
            </a:lvl1pPr>
          </a:lstStyle>
          <a:p>
            <a:r>
              <a:rPr lang="en-US" dirty="0"/>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638">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638">
                <a:solidFill>
                  <a:schemeClr val="accent3">
                    <a:lumMod val="20000"/>
                    <a:lumOff val="80000"/>
                  </a:schemeClr>
                </a:solidFill>
              </a:defRPr>
            </a:lvl1pPr>
          </a:lstStyle>
          <a:p>
            <a:fld id="{B5CEABB6-07DC-46E8-9B57-56EC44A396E5}" type="slidenum">
              <a:rPr lang="en-US" smtClean="0"/>
              <a:pPr/>
              <a:t>‹#›</a:t>
            </a:fld>
            <a:endParaRPr lang="en-US" dirty="0"/>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777669" y="1835740"/>
            <a:ext cx="445539" cy="1722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4484556" y="1434981"/>
            <a:ext cx="3564315" cy="3717121"/>
          </a:xfrm>
        </p:spPr>
        <p:txBody>
          <a:bodyPr lIns="0" anchor="b">
            <a:normAutofit/>
          </a:bodyPr>
          <a:lstStyle>
            <a:lvl1pPr>
              <a:lnSpc>
                <a:spcPct val="80000"/>
              </a:lnSpc>
              <a:defRPr lang="en-US" sz="3827"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405351" y="522855"/>
            <a:ext cx="3266208" cy="5434625"/>
          </a:xfrm>
        </p:spPr>
        <p:txBody>
          <a:bodyPr>
            <a:normAutofit/>
          </a:bodyPr>
          <a:lstStyle>
            <a:lvl1pPr marL="0" indent="0" algn="ctr">
              <a:buNone/>
              <a:defRPr sz="1134">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4484556" y="5273125"/>
            <a:ext cx="3564315" cy="687371"/>
          </a:xfrm>
        </p:spPr>
        <p:txBody>
          <a:bodyPr lIns="0">
            <a:normAutofit/>
          </a:bodyPr>
          <a:lstStyle>
            <a:lvl1pPr marL="0" indent="0">
              <a:lnSpc>
                <a:spcPct val="100000"/>
              </a:lnSpc>
              <a:buNone/>
              <a:defRPr lang="en-US" sz="1417" kern="1200" dirty="0">
                <a:solidFill>
                  <a:schemeClr val="bg1"/>
                </a:solidFill>
                <a:latin typeface="+mn-lt"/>
                <a:ea typeface="+mn-ea"/>
                <a:cs typeface="+mn-cs"/>
              </a:defRPr>
            </a:lvl1pPr>
            <a:lvl2pPr marL="324018" indent="0">
              <a:buNone/>
              <a:defRPr sz="1417">
                <a:solidFill>
                  <a:schemeClr val="tx1">
                    <a:tint val="75000"/>
                  </a:schemeClr>
                </a:solidFill>
              </a:defRPr>
            </a:lvl2pPr>
            <a:lvl3pPr marL="648035" indent="0">
              <a:buNone/>
              <a:defRPr sz="1276">
                <a:solidFill>
                  <a:schemeClr val="tx1">
                    <a:tint val="75000"/>
                  </a:schemeClr>
                </a:solidFill>
              </a:defRPr>
            </a:lvl3pPr>
            <a:lvl4pPr marL="972053" indent="0">
              <a:buNone/>
              <a:defRPr sz="1134">
                <a:solidFill>
                  <a:schemeClr val="tx1">
                    <a:tint val="75000"/>
                  </a:schemeClr>
                </a:solidFill>
              </a:defRPr>
            </a:lvl4pPr>
            <a:lvl5pPr marL="1296071" indent="0">
              <a:buNone/>
              <a:defRPr sz="1134">
                <a:solidFill>
                  <a:schemeClr val="tx1">
                    <a:tint val="75000"/>
                  </a:schemeClr>
                </a:solidFill>
              </a:defRPr>
            </a:lvl5pPr>
            <a:lvl6pPr marL="1620088" indent="0">
              <a:buNone/>
              <a:defRPr sz="1134">
                <a:solidFill>
                  <a:schemeClr val="tx1">
                    <a:tint val="75000"/>
                  </a:schemeClr>
                </a:solidFill>
              </a:defRPr>
            </a:lvl6pPr>
            <a:lvl7pPr marL="1944106" indent="0">
              <a:buNone/>
              <a:defRPr sz="1134">
                <a:solidFill>
                  <a:schemeClr val="tx1">
                    <a:tint val="75000"/>
                  </a:schemeClr>
                </a:solidFill>
              </a:defRPr>
            </a:lvl7pPr>
            <a:lvl8pPr marL="2268123" indent="0">
              <a:buNone/>
              <a:defRPr sz="1134">
                <a:solidFill>
                  <a:schemeClr val="tx1">
                    <a:tint val="75000"/>
                  </a:schemeClr>
                </a:solidFill>
              </a:defRPr>
            </a:lvl8pPr>
            <a:lvl9pPr marL="2592141" indent="0">
              <a:buNone/>
              <a:defRPr sz="1134">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408276" cy="54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41590"/>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083179"/>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624769"/>
            <a:ext cx="408276" cy="54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166358"/>
            <a:ext cx="408276" cy="544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707947"/>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249537"/>
            <a:ext cx="408276" cy="544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3791126"/>
            <a:ext cx="408276" cy="544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332716"/>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4874305"/>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415895"/>
            <a:ext cx="408276" cy="54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5938749"/>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405350" y="0"/>
            <a:ext cx="408276" cy="544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813627" y="0"/>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221903" y="0"/>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1630179" y="0"/>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038455" y="0"/>
            <a:ext cx="408276" cy="544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2446731" y="0"/>
            <a:ext cx="408276" cy="544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2855007" y="0"/>
            <a:ext cx="408276" cy="544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3263283" y="0"/>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3671559" y="0"/>
            <a:ext cx="408276" cy="54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3671559" y="533157"/>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3671559" y="1074746"/>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3671559" y="1616336"/>
            <a:ext cx="408276" cy="544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3671559" y="2157925"/>
            <a:ext cx="408276" cy="54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3671559" y="2699515"/>
            <a:ext cx="408276" cy="544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3671559" y="3241104"/>
            <a:ext cx="408276" cy="54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3671559" y="3782694"/>
            <a:ext cx="408276" cy="544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3671559" y="4324283"/>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3671559" y="4865873"/>
            <a:ext cx="408276" cy="544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3671559" y="5407462"/>
            <a:ext cx="408276" cy="544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3671559" y="5938749"/>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405350" y="5938749"/>
            <a:ext cx="408276" cy="544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813627" y="5938749"/>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221903" y="5938749"/>
            <a:ext cx="408276" cy="5446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1630179" y="5938749"/>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038455" y="5938749"/>
            <a:ext cx="408276" cy="544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2446731" y="5938749"/>
            <a:ext cx="408276" cy="5446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2855007" y="5938749"/>
            <a:ext cx="408276" cy="544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3263283" y="5938749"/>
            <a:ext cx="408276" cy="544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4484556" y="1071915"/>
            <a:ext cx="445539" cy="17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solidFill>
                <a:schemeClr val="accent4"/>
              </a:solidFill>
            </a:endParaRPr>
          </a:p>
        </p:txBody>
      </p:sp>
    </p:spTree>
    <p:extLst>
      <p:ext uri="{BB962C8B-B14F-4D97-AF65-F5344CB8AC3E}">
        <p14:creationId xmlns:p14="http://schemas.microsoft.com/office/powerpoint/2010/main" val="729120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296670"/>
            <a:ext cx="243021" cy="324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269172"/>
            <a:ext cx="243021" cy="324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593340"/>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2917507"/>
            <a:ext cx="243021" cy="324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241675"/>
            <a:ext cx="243021" cy="32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565842"/>
            <a:ext cx="243021" cy="324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3890010"/>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214177"/>
            <a:ext cx="243021" cy="324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538345"/>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243021" cy="324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159182"/>
            <a:ext cx="243021" cy="324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24167"/>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4862512"/>
            <a:ext cx="243021" cy="32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186680"/>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510847"/>
            <a:ext cx="243021" cy="324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5835015"/>
            <a:ext cx="243021" cy="3241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48335"/>
            <a:ext cx="243021" cy="324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972502"/>
            <a:ext cx="243021" cy="324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620837"/>
            <a:ext cx="243021" cy="324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1945005"/>
            <a:ext cx="243021" cy="3241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275186" y="1512782"/>
            <a:ext cx="2786646" cy="2334006"/>
          </a:xfrm>
        </p:spPr>
        <p:txBody>
          <a:bodyPr lIns="0" anchor="t">
            <a:normAutofit/>
          </a:bodyPr>
          <a:lstStyle>
            <a:lvl1pPr marL="0" algn="l" defTabSz="648035" rtl="0" eaLnBrk="1" latinLnBrk="0" hangingPunct="1">
              <a:lnSpc>
                <a:spcPct val="80000"/>
              </a:lnSpc>
              <a:spcBef>
                <a:spcPct val="0"/>
              </a:spcBef>
              <a:buNone/>
              <a:defRPr lang="en-US" sz="2551" b="1" kern="1200" dirty="0">
                <a:solidFill>
                  <a:schemeClr val="bg1"/>
                </a:solidFill>
                <a:latin typeface="+mj-lt"/>
                <a:ea typeface="+mj-ea"/>
                <a:cs typeface="+mj-cs"/>
              </a:defRPr>
            </a:lvl1pPr>
          </a:lstStyle>
          <a:p>
            <a:r>
              <a:rPr lang="en-US"/>
              <a:t>Click to edit Master title style</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823033" y="276623"/>
            <a:ext cx="3797615" cy="5835015"/>
          </a:xfrm>
        </p:spPr>
        <p:txBody>
          <a:bodyPr anchor="ctr">
            <a:normAutofit/>
          </a:bodyPr>
          <a:lstStyle>
            <a:lvl1pPr>
              <a:spcBef>
                <a:spcPts val="1134"/>
              </a:spcBef>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5275186" y="3976455"/>
            <a:ext cx="2786646" cy="1901783"/>
          </a:xfrm>
        </p:spPr>
        <p:txBody>
          <a:bodyPr>
            <a:normAutofit/>
          </a:bodyPr>
          <a:lstStyle>
            <a:lvl1pPr>
              <a:spcBef>
                <a:spcPts val="1134"/>
              </a:spcBef>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638">
                <a:solidFill>
                  <a:schemeClr val="accent3">
                    <a:lumMod val="20000"/>
                    <a:lumOff val="80000"/>
                  </a:schemeClr>
                </a:solidFill>
              </a:defRPr>
            </a:lvl1pPr>
          </a:lstStyle>
          <a:p>
            <a:r>
              <a:rPr lang="en-US" dirty="0"/>
              <a:t>7/13/20XX</a:t>
            </a:r>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638">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638">
                <a:solidFill>
                  <a:schemeClr val="accent3">
                    <a:lumMod val="20000"/>
                    <a:lumOff val="80000"/>
                  </a:schemeClr>
                </a:solidFill>
              </a:defRPr>
            </a:lvl1pPr>
          </a:lstStyle>
          <a:p>
            <a:fld id="{B5CEABB6-07DC-46E8-9B57-56EC44A396E5}" type="slidenum">
              <a:rPr lang="en-US" smtClean="0"/>
              <a:pPr/>
              <a:t>‹#›</a:t>
            </a:fld>
            <a:endParaRPr lang="en-US" dirty="0"/>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5275186" y="1071915"/>
            <a:ext cx="445539" cy="17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Tree>
    <p:extLst>
      <p:ext uri="{BB962C8B-B14F-4D97-AF65-F5344CB8AC3E}">
        <p14:creationId xmlns:p14="http://schemas.microsoft.com/office/powerpoint/2010/main" val="2415784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userDrawn="1"/>
        </p:nvSpPr>
        <p:spPr>
          <a:xfrm>
            <a:off x="0" y="0"/>
            <a:ext cx="430238" cy="5738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859959" y="0"/>
            <a:ext cx="430238" cy="573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289938" y="0"/>
            <a:ext cx="430238" cy="573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1719917" y="0"/>
            <a:ext cx="430238" cy="5738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2149897" y="0"/>
            <a:ext cx="430238" cy="5738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2579876" y="0"/>
            <a:ext cx="430238" cy="573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3009855" y="0"/>
            <a:ext cx="430238" cy="573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3439834" y="0"/>
            <a:ext cx="430238" cy="5738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3869814" y="0"/>
            <a:ext cx="430238" cy="573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429979" y="0"/>
            <a:ext cx="430238" cy="573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4730818" y="518668"/>
            <a:ext cx="3240286" cy="1988227"/>
          </a:xfrm>
        </p:spPr>
        <p:txBody>
          <a:bodyPr lIns="0" anchor="b">
            <a:normAutofit/>
          </a:bodyPr>
          <a:lstStyle>
            <a:lvl1pPr>
              <a:lnSpc>
                <a:spcPct val="80000"/>
              </a:lnSpc>
              <a:defRPr lang="en-US" sz="2551"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573897"/>
            <a:ext cx="4303100" cy="5913051"/>
          </a:xfrm>
        </p:spPr>
        <p:txBody>
          <a:bodyPr>
            <a:normAutofit/>
          </a:bodyPr>
          <a:lstStyle>
            <a:lvl1pPr marL="0" indent="0" algn="ctr">
              <a:buNone/>
              <a:defRPr sz="1134">
                <a:solidFill>
                  <a:schemeClr val="bg1"/>
                </a:solidFill>
              </a:defRPr>
            </a:lvl1pPr>
          </a:lstStyle>
          <a:p>
            <a:r>
              <a:rPr lang="en-US"/>
              <a:t>Click icon to add picture</a:t>
            </a:r>
            <a:endParaRPr lang="en-US" dirty="0"/>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4730818" y="3241675"/>
            <a:ext cx="3240286" cy="2377228"/>
          </a:xfrm>
        </p:spPr>
        <p:txBody>
          <a:bodyPr>
            <a:normAutofit/>
          </a:bodyPr>
          <a:lstStyle>
            <a:lvl1pPr>
              <a:spcBef>
                <a:spcPts val="1134"/>
              </a:spcBef>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4779422" y="2694542"/>
            <a:ext cx="445539" cy="17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4783276" y="6009106"/>
            <a:ext cx="555481" cy="345178"/>
          </a:xfrm>
        </p:spPr>
        <p:txBody>
          <a:bodyPr lIns="0"/>
          <a:lstStyle>
            <a:lvl1pPr>
              <a:defRPr>
                <a:solidFill>
                  <a:schemeClr val="accent4">
                    <a:lumMod val="20000"/>
                    <a:lumOff val="80000"/>
                  </a:schemeClr>
                </a:solidFill>
              </a:defRPr>
            </a:lvl1pPr>
          </a:lstStyle>
          <a:p>
            <a:r>
              <a:rPr lang="en-US" dirty="0"/>
              <a:t>7/13/20XX</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5419764" y="6009106"/>
            <a:ext cx="1990462" cy="345178"/>
          </a:xfrm>
          <a:prstGeom prst="rect">
            <a:avLst/>
          </a:prstGeom>
        </p:spPr>
        <p:txBody>
          <a:bodyPr/>
          <a:lstStyle>
            <a:lvl1pPr>
              <a:defRPr sz="638">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7491234" y="6009106"/>
            <a:ext cx="555477" cy="345178"/>
          </a:xfrm>
        </p:spPr>
        <p:txBody>
          <a:bodyPr/>
          <a:lstStyle>
            <a:lvl1pPr>
              <a:defRPr sz="638">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4322542" y="2420451"/>
            <a:ext cx="4316061" cy="40628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0" y="2420451"/>
            <a:ext cx="4322542" cy="4062899"/>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3555806"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3047833"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3809792"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2539861"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031889"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1523917"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2285875" y="2332969"/>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269931"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015944"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4317764"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253986" y="2332969"/>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3301820"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761958"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1777903"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507972" y="2332969"/>
            <a:ext cx="259223" cy="345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4063778" y="2332969"/>
            <a:ext cx="259223" cy="34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2793847" y="2332969"/>
            <a:ext cx="259223" cy="345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8127556"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7619584"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8381540"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7111612"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6603639"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6095667"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6857625"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5841681"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5587695"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4825736" y="2332969"/>
            <a:ext cx="259223" cy="34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7873570"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5333709"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6349653" y="2332969"/>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5079723"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4571750"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7365598" y="2332969"/>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96213" y="518668"/>
            <a:ext cx="7452658" cy="1383115"/>
          </a:xfrm>
        </p:spPr>
        <p:txBody>
          <a:bodyPr anchor="ctr">
            <a:normAutofit/>
          </a:bodyPr>
          <a:lstStyle>
            <a:lvl1pPr marL="0" algn="ctr" defTabSz="648035" rtl="0" eaLnBrk="1" latinLnBrk="0" hangingPunct="1">
              <a:lnSpc>
                <a:spcPct val="90000"/>
              </a:lnSpc>
              <a:spcBef>
                <a:spcPct val="0"/>
              </a:spcBef>
              <a:buNone/>
              <a:defRPr lang="en-US" sz="2551" b="1" kern="1200" dirty="0">
                <a:solidFill>
                  <a:schemeClr val="bg1"/>
                </a:solidFill>
                <a:latin typeface="+mj-lt"/>
                <a:ea typeface="+mj-ea"/>
                <a:cs typeface="+mj-cs"/>
              </a:defRPr>
            </a:lvl1p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596213" y="3284898"/>
            <a:ext cx="3220844" cy="2377228"/>
          </a:xfrm>
        </p:spPr>
        <p:txBody>
          <a:bodyPr anchor="t">
            <a:normAutofit/>
          </a:bodyPr>
          <a:lstStyle>
            <a:lvl1pPr marL="0" indent="0">
              <a:spcBef>
                <a:spcPts val="1134"/>
              </a:spcBef>
              <a:buNone/>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4730818" y="3284898"/>
            <a:ext cx="3220844" cy="2377228"/>
          </a:xfrm>
        </p:spPr>
        <p:txBody>
          <a:bodyPr>
            <a:normAutofit/>
          </a:bodyPr>
          <a:lstStyle>
            <a:lvl1pPr marL="0" indent="0">
              <a:spcBef>
                <a:spcPts val="1134"/>
              </a:spcBef>
              <a:buNone/>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638">
                <a:solidFill>
                  <a:schemeClr val="accent1">
                    <a:lumMod val="20000"/>
                    <a:lumOff val="80000"/>
                  </a:schemeClr>
                </a:solidFill>
              </a:defRPr>
            </a:lvl1pPr>
          </a:lstStyle>
          <a:p>
            <a:r>
              <a:rPr lang="en-US" dirty="0"/>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638">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638">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83252" y="518668"/>
            <a:ext cx="3240286" cy="1988227"/>
          </a:xfrm>
        </p:spPr>
        <p:txBody>
          <a:bodyPr lIns="0" tIns="0" rIns="0" bIns="0" anchor="b">
            <a:normAutofit/>
          </a:bodyPr>
          <a:lstStyle>
            <a:lvl1pPr marL="0" algn="l" defTabSz="648035" rtl="0" eaLnBrk="1" latinLnBrk="0" hangingPunct="1">
              <a:lnSpc>
                <a:spcPct val="90000"/>
              </a:lnSpc>
              <a:spcBef>
                <a:spcPct val="0"/>
              </a:spcBef>
              <a:buNone/>
              <a:defRPr lang="en-US" sz="2551" b="1" kern="1200" dirty="0">
                <a:solidFill>
                  <a:schemeClr val="bg1"/>
                </a:solidFill>
                <a:latin typeface="+mj-lt"/>
                <a:ea typeface="+mj-ea"/>
                <a:cs typeface="+mj-cs"/>
              </a:defRPr>
            </a:lvl1p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583252" y="3241675"/>
            <a:ext cx="3240286" cy="2593340"/>
          </a:xfrm>
        </p:spPr>
        <p:txBody>
          <a:bodyPr lIns="0" tIns="0" rIns="0" bIns="0" anchor="t">
            <a:normAutofit/>
          </a:bodyPr>
          <a:lstStyle>
            <a:lvl1pPr marL="162009" indent="-162009">
              <a:spcBef>
                <a:spcPts val="1134"/>
              </a:spcBef>
              <a:buFont typeface="Arial" panose="020B0604020202020204" pitchFamily="34" charset="0"/>
              <a:buChar char="•"/>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4154047" y="752069"/>
            <a:ext cx="3894824" cy="4970568"/>
          </a:xfrm>
        </p:spPr>
        <p:txBody>
          <a:bodyPr>
            <a:normAutofit/>
          </a:bodyPr>
          <a:lstStyle>
            <a:lvl1pPr marL="0" indent="0">
              <a:spcBef>
                <a:spcPts val="1134"/>
              </a:spcBef>
              <a:buNone/>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638">
                <a:solidFill>
                  <a:schemeClr val="accent1">
                    <a:lumMod val="20000"/>
                    <a:lumOff val="80000"/>
                  </a:schemeClr>
                </a:solidFill>
              </a:defRPr>
            </a:lvl1pPr>
          </a:lstStyle>
          <a:p>
            <a:r>
              <a:rPr lang="en-US" dirty="0"/>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638">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638">
                <a:solidFill>
                  <a:schemeClr val="accent3">
                    <a:lumMod val="20000"/>
                    <a:lumOff val="80000"/>
                  </a:schemeClr>
                </a:solidFill>
              </a:defRPr>
            </a:lvl1pPr>
          </a:lstStyle>
          <a:p>
            <a:fld id="{B5CEABB6-07DC-46E8-9B57-56EC44A396E5}" type="slidenum">
              <a:rPr lang="en-US" smtClean="0"/>
              <a:pPr/>
              <a:t>‹#›</a:t>
            </a:fld>
            <a:endParaRPr lang="en-US" dirty="0"/>
          </a:p>
        </p:txBody>
      </p:sp>
      <p:sp>
        <p:nvSpPr>
          <p:cNvPr id="20" name="Rectangle 19">
            <a:extLst>
              <a:ext uri="{FF2B5EF4-FFF2-40B4-BE49-F238E27FC236}">
                <a16:creationId xmlns:a16="http://schemas.microsoft.com/office/drawing/2014/main" id="{276421C9-A6E7-D6F1-2797-6D59639AEF04}"/>
              </a:ext>
            </a:extLst>
          </p:cNvPr>
          <p:cNvSpPr/>
          <p:nvPr userDrawn="1"/>
        </p:nvSpPr>
        <p:spPr>
          <a:xfrm>
            <a:off x="583252" y="2694542"/>
            <a:ext cx="445539" cy="17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solidFill>
                <a:schemeClr val="accent4"/>
              </a:solidFill>
            </a:endParaRPr>
          </a:p>
        </p:txBody>
      </p:sp>
    </p:spTree>
    <p:extLst>
      <p:ext uri="{BB962C8B-B14F-4D97-AF65-F5344CB8AC3E}">
        <p14:creationId xmlns:p14="http://schemas.microsoft.com/office/powerpoint/2010/main" val="3017561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userDrawn="1"/>
        </p:nvSpPr>
        <p:spPr>
          <a:xfrm>
            <a:off x="0" y="2420451"/>
            <a:ext cx="8640763" cy="4062899"/>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3555806"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3047833"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3809792"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2539861"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031889"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1523917"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2285875" y="2332969"/>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269931"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015944"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4317764"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253986" y="2332969"/>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3301820"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761958"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1777903"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507972" y="2332969"/>
            <a:ext cx="259223" cy="345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4063778" y="2332969"/>
            <a:ext cx="259223" cy="34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2793847" y="2332969"/>
            <a:ext cx="259223" cy="345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8127556"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7619584"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8381540"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7111612"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6603639"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6095667"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6857625"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5841681"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5587695"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4825736" y="2332969"/>
            <a:ext cx="259223" cy="345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7873570" y="2332969"/>
            <a:ext cx="259223" cy="345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5333709"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6349653" y="2332969"/>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5079723" y="2332969"/>
            <a:ext cx="259223" cy="345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4571750" y="2332969"/>
            <a:ext cx="259223" cy="345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7365598" y="2332969"/>
            <a:ext cx="259223" cy="345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96213" y="518668"/>
            <a:ext cx="7452658" cy="1383115"/>
          </a:xfrm>
        </p:spPr>
        <p:txBody>
          <a:bodyPr anchor="ctr">
            <a:normAutofit/>
          </a:bodyPr>
          <a:lstStyle>
            <a:lvl1pPr marL="0" algn="ctr" defTabSz="648035" rtl="0" eaLnBrk="1" latinLnBrk="0" hangingPunct="1">
              <a:lnSpc>
                <a:spcPct val="90000"/>
              </a:lnSpc>
              <a:spcBef>
                <a:spcPct val="0"/>
              </a:spcBef>
              <a:buNone/>
              <a:defRPr lang="en-US" sz="2551" b="1" kern="1200" dirty="0">
                <a:solidFill>
                  <a:schemeClr val="bg1"/>
                </a:solidFill>
                <a:latin typeface="+mj-lt"/>
                <a:ea typeface="+mj-ea"/>
                <a:cs typeface="+mj-cs"/>
              </a:defRPr>
            </a:lvl1p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596213" y="3241675"/>
            <a:ext cx="7452658" cy="2515540"/>
          </a:xfrm>
        </p:spPr>
        <p:txBody>
          <a:bodyPr anchor="t">
            <a:normAutofit/>
          </a:bodyPr>
          <a:lstStyle>
            <a:lvl1pPr marL="0" indent="0">
              <a:spcBef>
                <a:spcPts val="1134"/>
              </a:spcBef>
              <a:buNone/>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638">
                <a:solidFill>
                  <a:schemeClr val="accent1">
                    <a:lumMod val="20000"/>
                    <a:lumOff val="80000"/>
                  </a:schemeClr>
                </a:solidFill>
              </a:defRPr>
            </a:lvl1pPr>
          </a:lstStyle>
          <a:p>
            <a:r>
              <a:rPr lang="en-US" dirty="0"/>
              <a:t>7/13/20XX</a:t>
            </a:r>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638">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638">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97788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userDrawn="1"/>
        </p:nvGrpSpPr>
        <p:grpSpPr>
          <a:xfrm>
            <a:off x="4560928" y="0"/>
            <a:ext cx="4079835" cy="648335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518446" y="1434981"/>
            <a:ext cx="3564315" cy="3717121"/>
          </a:xfrm>
        </p:spPr>
        <p:txBody>
          <a:bodyPr lIns="0" anchor="b">
            <a:noAutofit/>
          </a:bodyPr>
          <a:lstStyle>
            <a:lvl1pPr algn="l">
              <a:lnSpc>
                <a:spcPct val="80000"/>
              </a:lnSpc>
              <a:defRPr lang="en-US" sz="3827" b="1" kern="1200" dirty="0">
                <a:solidFill>
                  <a:schemeClr val="bg1"/>
                </a:solidFill>
                <a:latin typeface="+mj-lt"/>
                <a:ea typeface="+mj-ea"/>
                <a:cs typeface="+mj-cs"/>
              </a:defRPr>
            </a:lvl1pPr>
          </a:lstStyle>
          <a:p>
            <a:r>
              <a:rPr lang="en-US"/>
              <a:t>Click to edit Master title style</a:t>
            </a: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4966278" y="541589"/>
            <a:ext cx="3266209" cy="5402792"/>
          </a:xfrm>
        </p:spPr>
        <p:txBody>
          <a:bodyPr>
            <a:normAutofit/>
          </a:bodyPr>
          <a:lstStyle>
            <a:lvl1pPr marL="0" indent="0" algn="ctr">
              <a:buNone/>
              <a:defRPr sz="1134">
                <a:solidFill>
                  <a:schemeClr val="bg1"/>
                </a:solidFill>
              </a:defRPr>
            </a:lvl1pPr>
          </a:lstStyle>
          <a:p>
            <a:r>
              <a:rPr lang="en-US"/>
              <a:t>Click icon to add picture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591802" y="6009106"/>
            <a:ext cx="571526" cy="345178"/>
          </a:xfrm>
        </p:spPr>
        <p:txBody>
          <a:bodyPr/>
          <a:lstStyle>
            <a:lvl1pPr>
              <a:defRPr sz="638">
                <a:solidFill>
                  <a:schemeClr val="accent4">
                    <a:lumMod val="20000"/>
                    <a:lumOff val="80000"/>
                  </a:schemeClr>
                </a:solidFill>
              </a:defRPr>
            </a:lvl1pPr>
          </a:lstStyle>
          <a:p>
            <a:r>
              <a:rPr lang="en-US" dirty="0"/>
              <a:t>7/13/20XX</a:t>
            </a:r>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255828" y="6009106"/>
            <a:ext cx="2146472" cy="345178"/>
          </a:xfrm>
          <a:prstGeom prst="rect">
            <a:avLst/>
          </a:prstGeom>
        </p:spPr>
        <p:txBody>
          <a:bodyPr/>
          <a:lstStyle>
            <a:lvl1pPr>
              <a:defRPr sz="638">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3509495" y="6009106"/>
            <a:ext cx="573717" cy="345178"/>
          </a:xfrm>
        </p:spPr>
        <p:txBody>
          <a:bodyPr/>
          <a:lstStyle>
            <a:lvl1pPr>
              <a:defRPr sz="638">
                <a:solidFill>
                  <a:schemeClr val="accent4">
                    <a:lumMod val="20000"/>
                    <a:lumOff val="80000"/>
                  </a:schemeClr>
                </a:solidFill>
              </a:defRPr>
            </a:lvl1pPr>
          </a:lstStyle>
          <a:p>
            <a:fld id="{B5CEABB6-07DC-46E8-9B57-56EC44A396E5}" type="slidenum">
              <a:rPr lang="en-US" smtClean="0"/>
              <a:pPr/>
              <a:t>‹#›</a:t>
            </a:fld>
            <a:endParaRPr lang="en-US" dirty="0"/>
          </a:p>
        </p:txBody>
      </p:sp>
      <p:sp>
        <p:nvSpPr>
          <p:cNvPr id="86" name="Rectangle 85">
            <a:extLst>
              <a:ext uri="{FF2B5EF4-FFF2-40B4-BE49-F238E27FC236}">
                <a16:creationId xmlns:a16="http://schemas.microsoft.com/office/drawing/2014/main" id="{2164A393-A656-DDEC-2315-695347040E83}"/>
              </a:ext>
            </a:extLst>
          </p:cNvPr>
          <p:cNvSpPr/>
          <p:nvPr userDrawn="1"/>
        </p:nvSpPr>
        <p:spPr>
          <a:xfrm>
            <a:off x="518446" y="1071915"/>
            <a:ext cx="445539" cy="17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solidFill>
                <a:schemeClr val="accent4"/>
              </a:solidFill>
            </a:endParaRPr>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425" userDrawn="1">
          <p15:clr>
            <a:srgbClr val="FBAE40"/>
          </p15:clr>
        </p15:guide>
        <p15:guide id="2" pos="250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userDrawn="1"/>
        </p:nvSpPr>
        <p:spPr>
          <a:xfrm>
            <a:off x="4337663" y="0"/>
            <a:ext cx="4303100" cy="648335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9" name="Rectangle 8">
            <a:extLst>
              <a:ext uri="{FF2B5EF4-FFF2-40B4-BE49-F238E27FC236}">
                <a16:creationId xmlns:a16="http://schemas.microsoft.com/office/drawing/2014/main" id="{806E491E-8435-44CE-B968-83D09EE49881}"/>
              </a:ext>
            </a:extLst>
          </p:cNvPr>
          <p:cNvSpPr/>
          <p:nvPr userDrawn="1"/>
        </p:nvSpPr>
        <p:spPr>
          <a:xfrm>
            <a:off x="4337663" y="5909453"/>
            <a:ext cx="430238" cy="5738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5198299" y="5910547"/>
            <a:ext cx="430238" cy="573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5628617" y="5910547"/>
            <a:ext cx="430238" cy="573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6058935" y="5910547"/>
            <a:ext cx="430238" cy="5738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6489253" y="5910547"/>
            <a:ext cx="430238" cy="5738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6919571" y="5910547"/>
            <a:ext cx="430238" cy="573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7349890" y="5910547"/>
            <a:ext cx="430238" cy="5738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7780208" y="5910547"/>
            <a:ext cx="430238" cy="5738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8210525" y="5910547"/>
            <a:ext cx="430238" cy="573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4767981" y="5910547"/>
            <a:ext cx="430238" cy="573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583252" y="1071915"/>
            <a:ext cx="445539" cy="1722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583252" y="1512782"/>
            <a:ext cx="3240286" cy="1988227"/>
          </a:xfrm>
        </p:spPr>
        <p:txBody>
          <a:bodyPr lIns="0" tIns="0" rIns="0" bIns="0" anchor="t">
            <a:normAutofit/>
          </a:bodyPr>
          <a:lstStyle>
            <a:lvl1pPr>
              <a:lnSpc>
                <a:spcPct val="80000"/>
              </a:lnSpc>
              <a:defRPr sz="2551" b="1">
                <a:solidFill>
                  <a:schemeClr val="bg1"/>
                </a:solidFill>
              </a:defRPr>
            </a:lvl1pPr>
          </a:lstStyle>
          <a:p>
            <a:r>
              <a:rPr lang="en-US"/>
              <a:t>Click to edit Master title style</a:t>
            </a:r>
            <a:endParaRPr lang="en-US" dirty="0"/>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583252" y="3976455"/>
            <a:ext cx="3240286" cy="1901783"/>
          </a:xfrm>
        </p:spPr>
        <p:txBody>
          <a:bodyPr lIns="0" tIns="0" rIns="0" bIns="0" anchor="t">
            <a:normAutofit/>
          </a:bodyPr>
          <a:lstStyle>
            <a:lvl1pPr marL="162009" indent="-162009">
              <a:spcBef>
                <a:spcPts val="1134"/>
              </a:spcBef>
              <a:buFont typeface="Arial" panose="020B0604020202020204" pitchFamily="34" charset="0"/>
              <a:buChar char="•"/>
              <a:defRPr sz="1276">
                <a:solidFill>
                  <a:schemeClr val="bg1"/>
                </a:solidFill>
              </a:defRPr>
            </a:lvl1pPr>
            <a:lvl2pPr>
              <a:defRPr sz="1134">
                <a:solidFill>
                  <a:schemeClr val="bg1"/>
                </a:solidFill>
              </a:defRPr>
            </a:lvl2pPr>
            <a:lvl3pPr>
              <a:defRPr sz="992">
                <a:solidFill>
                  <a:schemeClr val="bg1"/>
                </a:solidFill>
              </a:defRPr>
            </a:lvl3pPr>
            <a:lvl4pPr>
              <a:defRPr sz="850">
                <a:solidFill>
                  <a:schemeClr val="bg1"/>
                </a:solidFill>
              </a:defRPr>
            </a:lvl4pPr>
            <a:lvl5pPr>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4730818" y="1071914"/>
            <a:ext cx="3434703" cy="4235789"/>
          </a:xfrm>
        </p:spPr>
        <p:txBody>
          <a:bodyPr lIns="0" tIns="0" rIns="0" bIns="0">
            <a:normAutofit/>
          </a:bodyPr>
          <a:lstStyle>
            <a:lvl1pPr marL="362900" indent="-362900">
              <a:spcBef>
                <a:spcPts val="1134"/>
              </a:spcBef>
              <a:buFont typeface="+mj-lt"/>
              <a:buAutoNum type="arabicPeriod"/>
              <a:defRPr sz="1276" b="1">
                <a:solidFill>
                  <a:schemeClr val="bg1"/>
                </a:solidFill>
              </a:defRPr>
            </a:lvl1pPr>
            <a:lvl2pPr marL="362900" indent="0">
              <a:spcBef>
                <a:spcPts val="0"/>
              </a:spcBef>
              <a:buNone/>
              <a:defRPr sz="1276">
                <a:solidFill>
                  <a:schemeClr val="bg1"/>
                </a:solidFill>
              </a:defRPr>
            </a:lvl2pPr>
            <a:lvl3pPr marL="712839" indent="-324018">
              <a:spcBef>
                <a:spcPts val="709"/>
              </a:spcBef>
              <a:buFont typeface="+mj-lt"/>
              <a:buAutoNum type="alphaLcPeriod"/>
              <a:defRPr sz="1134" b="1">
                <a:solidFill>
                  <a:schemeClr val="bg1"/>
                </a:solidFill>
              </a:defRPr>
            </a:lvl3pPr>
            <a:lvl4pPr marL="712839" indent="0">
              <a:buNone/>
              <a:defRPr sz="992">
                <a:solidFill>
                  <a:schemeClr val="bg1"/>
                </a:solidFill>
              </a:defRPr>
            </a:lvl4pPr>
            <a:lvl5pPr marL="1036856">
              <a:defRPr sz="8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591802" y="6009106"/>
            <a:ext cx="571526" cy="345178"/>
          </a:xfrm>
        </p:spPr>
        <p:txBody>
          <a:bodyPr/>
          <a:lstStyle>
            <a:lvl1pPr>
              <a:defRPr sz="638">
                <a:solidFill>
                  <a:schemeClr val="accent3">
                    <a:lumMod val="20000"/>
                    <a:lumOff val="80000"/>
                  </a:schemeClr>
                </a:solidFill>
              </a:defRPr>
            </a:lvl1pPr>
          </a:lstStyle>
          <a:p>
            <a:r>
              <a:rPr lang="en-US" dirty="0"/>
              <a:t>7/13/20XX</a:t>
            </a:r>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255829" y="6009106"/>
            <a:ext cx="1835840" cy="345178"/>
          </a:xfrm>
          <a:prstGeom prst="rect">
            <a:avLst/>
          </a:prstGeom>
        </p:spPr>
        <p:txBody>
          <a:bodyPr/>
          <a:lstStyle>
            <a:lvl1pPr>
              <a:defRPr sz="638">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3202567" y="6009106"/>
            <a:ext cx="573717" cy="345178"/>
          </a:xfrm>
        </p:spPr>
        <p:txBody>
          <a:bodyPr/>
          <a:lstStyle>
            <a:lvl1pPr>
              <a:defRPr sz="638">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userDrawn="1"/>
        </p:nvSpPr>
        <p:spPr>
          <a:xfrm>
            <a:off x="6205521" y="4858190"/>
            <a:ext cx="1218348" cy="162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7422415" y="3238793"/>
            <a:ext cx="1218348" cy="1625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4990048" y="0"/>
            <a:ext cx="1218348" cy="1625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37887" y="605113"/>
            <a:ext cx="3914266" cy="3630676"/>
          </a:xfrm>
        </p:spPr>
        <p:txBody>
          <a:bodyPr lIns="0" bIns="0" anchor="b">
            <a:normAutofit/>
          </a:bodyPr>
          <a:lstStyle>
            <a:lvl1pPr algn="ctr">
              <a:defRPr lang="en-US" sz="3827" b="1" kern="1200" dirty="0">
                <a:solidFill>
                  <a:schemeClr val="bg1"/>
                </a:solidFill>
                <a:latin typeface="+mj-lt"/>
                <a:ea typeface="+mj-ea"/>
                <a:cs typeface="+mj-cs"/>
              </a:defRPr>
            </a:lvl1pPr>
          </a:lstStyle>
          <a:p>
            <a:r>
              <a:rPr lang="en-US"/>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37887" y="4495123"/>
            <a:ext cx="3914266" cy="1296670"/>
          </a:xfrm>
        </p:spPr>
        <p:txBody>
          <a:bodyPr lIns="0">
            <a:normAutofit/>
          </a:bodyPr>
          <a:lstStyle>
            <a:lvl1pPr marL="0" indent="0" algn="ctr">
              <a:lnSpc>
                <a:spcPct val="90000"/>
              </a:lnSpc>
              <a:spcBef>
                <a:spcPts val="1134"/>
              </a:spcBef>
              <a:buNone/>
              <a:defRPr sz="1276">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7422415" y="4858190"/>
            <a:ext cx="1218348" cy="1625160"/>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134">
                <a:solidFill>
                  <a:schemeClr val="bg1"/>
                </a:solidFill>
              </a:defRPr>
            </a:lvl1pPr>
          </a:lstStyle>
          <a:p>
            <a:r>
              <a:rPr lang="en-US"/>
              <a:t>Click icon to add picture</a:t>
            </a:r>
            <a:endParaRPr lang="en-US" dirty="0"/>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7422415" y="1619397"/>
            <a:ext cx="1218348" cy="1625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6205521" y="0"/>
            <a:ext cx="1218348" cy="1625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6205521" y="1622706"/>
            <a:ext cx="1218348" cy="1625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6205521" y="3238793"/>
            <a:ext cx="1218348" cy="1625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4990048" y="3238793"/>
            <a:ext cx="1218348" cy="162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4990048" y="4858190"/>
            <a:ext cx="1218348" cy="162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3" name="Rectangle 2">
            <a:extLst>
              <a:ext uri="{FF2B5EF4-FFF2-40B4-BE49-F238E27FC236}">
                <a16:creationId xmlns:a16="http://schemas.microsoft.com/office/drawing/2014/main" id="{D45A7DF4-DC11-39A8-A785-A365A6A6B606}"/>
              </a:ext>
            </a:extLst>
          </p:cNvPr>
          <p:cNvSpPr/>
          <p:nvPr userDrawn="1"/>
        </p:nvSpPr>
        <p:spPr>
          <a:xfrm>
            <a:off x="4990048" y="1622706"/>
            <a:ext cx="1218348" cy="1625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
        <p:nvSpPr>
          <p:cNvPr id="4" name="Rectangle 3">
            <a:extLst>
              <a:ext uri="{FF2B5EF4-FFF2-40B4-BE49-F238E27FC236}">
                <a16:creationId xmlns:a16="http://schemas.microsoft.com/office/drawing/2014/main" id="{558C7691-771D-AB5C-EB5E-86096D76FEFD}"/>
              </a:ext>
            </a:extLst>
          </p:cNvPr>
          <p:cNvSpPr/>
          <p:nvPr userDrawn="1"/>
        </p:nvSpPr>
        <p:spPr>
          <a:xfrm>
            <a:off x="7422415" y="0"/>
            <a:ext cx="1218348" cy="1625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6"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042"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38D3-DA7D-BDC6-27DA-F4AD5397D540}"/>
              </a:ext>
            </a:extLst>
          </p:cNvPr>
          <p:cNvSpPr>
            <a:spLocks noGrp="1"/>
          </p:cNvSpPr>
          <p:nvPr>
            <p:ph type="ctrTitle"/>
          </p:nvPr>
        </p:nvSpPr>
        <p:spPr>
          <a:xfrm>
            <a:off x="1080096" y="1061049"/>
            <a:ext cx="6480572" cy="2257166"/>
          </a:xfrm>
        </p:spPr>
        <p:txBody>
          <a:bodyPr anchor="b"/>
          <a:lstStyle>
            <a:lvl1pPr algn="ctr">
              <a:defRPr sz="4252"/>
            </a:lvl1pPr>
          </a:lstStyle>
          <a:p>
            <a:r>
              <a:rPr lang="en-US"/>
              <a:t>Click to edit Master title style</a:t>
            </a:r>
            <a:endParaRPr lang="en-GB"/>
          </a:p>
        </p:txBody>
      </p:sp>
      <p:sp>
        <p:nvSpPr>
          <p:cNvPr id="3" name="Subtitle 2">
            <a:extLst>
              <a:ext uri="{FF2B5EF4-FFF2-40B4-BE49-F238E27FC236}">
                <a16:creationId xmlns:a16="http://schemas.microsoft.com/office/drawing/2014/main" id="{AFEA3A7B-0471-7E52-92DD-CB1711759901}"/>
              </a:ext>
            </a:extLst>
          </p:cNvPr>
          <p:cNvSpPr>
            <a:spLocks noGrp="1"/>
          </p:cNvSpPr>
          <p:nvPr>
            <p:ph type="subTitle" idx="1"/>
          </p:nvPr>
        </p:nvSpPr>
        <p:spPr>
          <a:xfrm>
            <a:off x="1080096" y="3405260"/>
            <a:ext cx="6480572" cy="1565308"/>
          </a:xfrm>
        </p:spPr>
        <p:txBody>
          <a:bodyPr/>
          <a:lstStyle>
            <a:lvl1pPr marL="0" indent="0" algn="ctr">
              <a:buNone/>
              <a:defRPr sz="1701"/>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2DB126-979E-EF85-5C5F-EC3ACAA284F6}"/>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5" name="Footer Placeholder 4">
            <a:extLst>
              <a:ext uri="{FF2B5EF4-FFF2-40B4-BE49-F238E27FC236}">
                <a16:creationId xmlns:a16="http://schemas.microsoft.com/office/drawing/2014/main" id="{EF2FE8CA-4E19-BD65-B9CC-0D0308FEA3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97399-6ACB-FCA1-8E40-0845E2C7A9AE}"/>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428433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7894155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ADAD-8766-88D1-95D8-72D7F286C1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0094E0-5C05-F802-77F1-B03683358E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A44ECD-739D-58FB-16CE-5B8D3014A090}"/>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5" name="Footer Placeholder 4">
            <a:extLst>
              <a:ext uri="{FF2B5EF4-FFF2-40B4-BE49-F238E27FC236}">
                <a16:creationId xmlns:a16="http://schemas.microsoft.com/office/drawing/2014/main" id="{37AC2884-BA5C-00C5-F4D1-472D73D235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7CB174-F544-9D41-2EB5-1BB14E0E59F4}"/>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1169622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E81B-2A78-399F-F233-F8DD2DCAC771}"/>
              </a:ext>
            </a:extLst>
          </p:cNvPr>
          <p:cNvSpPr>
            <a:spLocks noGrp="1"/>
          </p:cNvSpPr>
          <p:nvPr>
            <p:ph type="title"/>
          </p:nvPr>
        </p:nvSpPr>
        <p:spPr>
          <a:xfrm>
            <a:off x="589552" y="1616336"/>
            <a:ext cx="7452658" cy="2696893"/>
          </a:xfrm>
        </p:spPr>
        <p:txBody>
          <a:bodyPr anchor="b"/>
          <a:lstStyle>
            <a:lvl1pPr>
              <a:defRPr sz="4252"/>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165DFE-B329-2C4D-A31D-819B4CC24C61}"/>
              </a:ext>
            </a:extLst>
          </p:cNvPr>
          <p:cNvSpPr>
            <a:spLocks noGrp="1"/>
          </p:cNvSpPr>
          <p:nvPr>
            <p:ph type="body" idx="1"/>
          </p:nvPr>
        </p:nvSpPr>
        <p:spPr>
          <a:xfrm>
            <a:off x="589552" y="4338743"/>
            <a:ext cx="7452658" cy="1418232"/>
          </a:xfrm>
        </p:spPr>
        <p:txBody>
          <a:bodyPr/>
          <a:lstStyle>
            <a:lvl1pPr marL="0" indent="0">
              <a:buNone/>
              <a:defRPr sz="1701">
                <a:solidFill>
                  <a:schemeClr val="tx1">
                    <a:tint val="75000"/>
                  </a:schemeClr>
                </a:solidFill>
              </a:defRPr>
            </a:lvl1pPr>
            <a:lvl2pPr marL="324018" indent="0">
              <a:buNone/>
              <a:defRPr sz="1417">
                <a:solidFill>
                  <a:schemeClr val="tx1">
                    <a:tint val="75000"/>
                  </a:schemeClr>
                </a:solidFill>
              </a:defRPr>
            </a:lvl2pPr>
            <a:lvl3pPr marL="648035" indent="0">
              <a:buNone/>
              <a:defRPr sz="1276">
                <a:solidFill>
                  <a:schemeClr val="tx1">
                    <a:tint val="75000"/>
                  </a:schemeClr>
                </a:solidFill>
              </a:defRPr>
            </a:lvl3pPr>
            <a:lvl4pPr marL="972053" indent="0">
              <a:buNone/>
              <a:defRPr sz="1134">
                <a:solidFill>
                  <a:schemeClr val="tx1">
                    <a:tint val="75000"/>
                  </a:schemeClr>
                </a:solidFill>
              </a:defRPr>
            </a:lvl4pPr>
            <a:lvl5pPr marL="1296071" indent="0">
              <a:buNone/>
              <a:defRPr sz="1134">
                <a:solidFill>
                  <a:schemeClr val="tx1">
                    <a:tint val="75000"/>
                  </a:schemeClr>
                </a:solidFill>
              </a:defRPr>
            </a:lvl5pPr>
            <a:lvl6pPr marL="1620088" indent="0">
              <a:buNone/>
              <a:defRPr sz="1134">
                <a:solidFill>
                  <a:schemeClr val="tx1">
                    <a:tint val="75000"/>
                  </a:schemeClr>
                </a:solidFill>
              </a:defRPr>
            </a:lvl6pPr>
            <a:lvl7pPr marL="1944106" indent="0">
              <a:buNone/>
              <a:defRPr sz="1134">
                <a:solidFill>
                  <a:schemeClr val="tx1">
                    <a:tint val="75000"/>
                  </a:schemeClr>
                </a:solidFill>
              </a:defRPr>
            </a:lvl7pPr>
            <a:lvl8pPr marL="2268123" indent="0">
              <a:buNone/>
              <a:defRPr sz="1134">
                <a:solidFill>
                  <a:schemeClr val="tx1">
                    <a:tint val="75000"/>
                  </a:schemeClr>
                </a:solidFill>
              </a:defRPr>
            </a:lvl8pPr>
            <a:lvl9pPr marL="2592141" indent="0">
              <a:buNone/>
              <a:defRPr sz="113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B78E16-105C-7AD5-A32A-435ED97534E6}"/>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5" name="Footer Placeholder 4">
            <a:extLst>
              <a:ext uri="{FF2B5EF4-FFF2-40B4-BE49-F238E27FC236}">
                <a16:creationId xmlns:a16="http://schemas.microsoft.com/office/drawing/2014/main" id="{1EFC9B52-62F9-EE9E-5181-408ACA2669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ED1E58-1528-BCC6-4113-B042C172CDD5}"/>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36505136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90BE-6105-FADD-FB6F-2FF8B97E94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F0A8E5-3E33-7CAF-14B3-DBFBF20FD616}"/>
              </a:ext>
            </a:extLst>
          </p:cNvPr>
          <p:cNvSpPr>
            <a:spLocks noGrp="1"/>
          </p:cNvSpPr>
          <p:nvPr>
            <p:ph sz="half" idx="1"/>
          </p:nvPr>
        </p:nvSpPr>
        <p:spPr>
          <a:xfrm>
            <a:off x="594053" y="1725892"/>
            <a:ext cx="3672324"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D58BF1-D4D2-B5BA-E6DB-03B321461E11}"/>
              </a:ext>
            </a:extLst>
          </p:cNvPr>
          <p:cNvSpPr>
            <a:spLocks noGrp="1"/>
          </p:cNvSpPr>
          <p:nvPr>
            <p:ph sz="half" idx="2"/>
          </p:nvPr>
        </p:nvSpPr>
        <p:spPr>
          <a:xfrm>
            <a:off x="4374386" y="1725892"/>
            <a:ext cx="3672324"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069009-41CA-07AE-F53C-608F5D502DDA}"/>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6" name="Footer Placeholder 5">
            <a:extLst>
              <a:ext uri="{FF2B5EF4-FFF2-40B4-BE49-F238E27FC236}">
                <a16:creationId xmlns:a16="http://schemas.microsoft.com/office/drawing/2014/main" id="{221D8AC6-2765-B1EC-DC7F-B56EE8652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B43F85-8DAE-A443-E801-ECBF65C7ADCD}"/>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2921397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97DE-61B5-32BC-7580-BF5ADCD3B149}"/>
              </a:ext>
            </a:extLst>
          </p:cNvPr>
          <p:cNvSpPr>
            <a:spLocks noGrp="1"/>
          </p:cNvSpPr>
          <p:nvPr>
            <p:ph type="title"/>
          </p:nvPr>
        </p:nvSpPr>
        <p:spPr>
          <a:xfrm>
            <a:off x="595178" y="345179"/>
            <a:ext cx="7452658" cy="125314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595BC3-32ED-35DB-CDA7-0625F4BCE924}"/>
              </a:ext>
            </a:extLst>
          </p:cNvPr>
          <p:cNvSpPr>
            <a:spLocks noGrp="1"/>
          </p:cNvSpPr>
          <p:nvPr>
            <p:ph type="body" idx="1"/>
          </p:nvPr>
        </p:nvSpPr>
        <p:spPr>
          <a:xfrm>
            <a:off x="595178" y="1589322"/>
            <a:ext cx="3655447" cy="778902"/>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4" name="Content Placeholder 3">
            <a:extLst>
              <a:ext uri="{FF2B5EF4-FFF2-40B4-BE49-F238E27FC236}">
                <a16:creationId xmlns:a16="http://schemas.microsoft.com/office/drawing/2014/main" id="{1D8306BC-4C32-065B-5B9F-C440E96D7484}"/>
              </a:ext>
            </a:extLst>
          </p:cNvPr>
          <p:cNvSpPr>
            <a:spLocks noGrp="1"/>
          </p:cNvSpPr>
          <p:nvPr>
            <p:ph sz="half" idx="2"/>
          </p:nvPr>
        </p:nvSpPr>
        <p:spPr>
          <a:xfrm>
            <a:off x="595178" y="2368224"/>
            <a:ext cx="3655447"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5FE5A2-2835-7CED-F7FD-96222BD7F267}"/>
              </a:ext>
            </a:extLst>
          </p:cNvPr>
          <p:cNvSpPr>
            <a:spLocks noGrp="1"/>
          </p:cNvSpPr>
          <p:nvPr>
            <p:ph type="body" sz="quarter" idx="3"/>
          </p:nvPr>
        </p:nvSpPr>
        <p:spPr>
          <a:xfrm>
            <a:off x="4374386" y="1589322"/>
            <a:ext cx="3673450" cy="778902"/>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6" name="Content Placeholder 5">
            <a:extLst>
              <a:ext uri="{FF2B5EF4-FFF2-40B4-BE49-F238E27FC236}">
                <a16:creationId xmlns:a16="http://schemas.microsoft.com/office/drawing/2014/main" id="{1E84BA44-8415-D0C3-ACD7-EA4432755633}"/>
              </a:ext>
            </a:extLst>
          </p:cNvPr>
          <p:cNvSpPr>
            <a:spLocks noGrp="1"/>
          </p:cNvSpPr>
          <p:nvPr>
            <p:ph sz="quarter" idx="4"/>
          </p:nvPr>
        </p:nvSpPr>
        <p:spPr>
          <a:xfrm>
            <a:off x="4374386" y="2368224"/>
            <a:ext cx="3673450"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E6344A-77A9-3812-4F4F-4402D97792C9}"/>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8" name="Footer Placeholder 7">
            <a:extLst>
              <a:ext uri="{FF2B5EF4-FFF2-40B4-BE49-F238E27FC236}">
                <a16:creationId xmlns:a16="http://schemas.microsoft.com/office/drawing/2014/main" id="{BACF508E-7054-06DF-F6C2-D6401ADB84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2EA3D6-9BB3-4AF6-F9C2-0F3553B580BB}"/>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1726188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6386-312C-1AC1-AB71-F46769C70C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7DE5F8-07BF-6CC3-86C0-F6B30FB6B0A2}"/>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4" name="Footer Placeholder 3">
            <a:extLst>
              <a:ext uri="{FF2B5EF4-FFF2-40B4-BE49-F238E27FC236}">
                <a16:creationId xmlns:a16="http://schemas.microsoft.com/office/drawing/2014/main" id="{6E97AB67-870B-042D-C965-620284A4BE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BA04C0-D7FE-7E1A-DF99-E9AAEAC189EC}"/>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2668506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4D0F4-76E9-8086-7C5C-F7C050004E40}"/>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3" name="Footer Placeholder 2">
            <a:extLst>
              <a:ext uri="{FF2B5EF4-FFF2-40B4-BE49-F238E27FC236}">
                <a16:creationId xmlns:a16="http://schemas.microsoft.com/office/drawing/2014/main" id="{C7EC712A-89A5-43A3-1C17-ABAA1FEB03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61ACB1-B16F-DC6D-6252-DD1899787851}"/>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4078987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ED8F-342C-4429-352F-A60D41D9CD13}"/>
              </a:ext>
            </a:extLst>
          </p:cNvPr>
          <p:cNvSpPr>
            <a:spLocks noGrp="1"/>
          </p:cNvSpPr>
          <p:nvPr>
            <p:ph type="title"/>
          </p:nvPr>
        </p:nvSpPr>
        <p:spPr>
          <a:xfrm>
            <a:off x="595178" y="432223"/>
            <a:ext cx="2786871" cy="1512782"/>
          </a:xfrm>
        </p:spPr>
        <p:txBody>
          <a:bodyPr anchor="b"/>
          <a:lstStyle>
            <a:lvl1pPr>
              <a:defRPr sz="2268"/>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D911E9-BC25-247B-83B9-7B1056DF1156}"/>
              </a:ext>
            </a:extLst>
          </p:cNvPr>
          <p:cNvSpPr>
            <a:spLocks noGrp="1"/>
          </p:cNvSpPr>
          <p:nvPr>
            <p:ph idx="1"/>
          </p:nvPr>
        </p:nvSpPr>
        <p:spPr>
          <a:xfrm>
            <a:off x="3673450" y="933483"/>
            <a:ext cx="4374386" cy="4607381"/>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B97CC2-688B-2D01-DD68-065B05A71278}"/>
              </a:ext>
            </a:extLst>
          </p:cNvPr>
          <p:cNvSpPr>
            <a:spLocks noGrp="1"/>
          </p:cNvSpPr>
          <p:nvPr>
            <p:ph type="body" sz="half" idx="2"/>
          </p:nvPr>
        </p:nvSpPr>
        <p:spPr>
          <a:xfrm>
            <a:off x="595178" y="1945005"/>
            <a:ext cx="2786871" cy="3603362"/>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a:extLst>
              <a:ext uri="{FF2B5EF4-FFF2-40B4-BE49-F238E27FC236}">
                <a16:creationId xmlns:a16="http://schemas.microsoft.com/office/drawing/2014/main" id="{7D25B301-9CF8-6360-5F03-B6369C1E0133}"/>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6" name="Footer Placeholder 5">
            <a:extLst>
              <a:ext uri="{FF2B5EF4-FFF2-40B4-BE49-F238E27FC236}">
                <a16:creationId xmlns:a16="http://schemas.microsoft.com/office/drawing/2014/main" id="{3A9AB459-59A3-50C0-1FD2-0D3A32A216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D53D1D-F08A-9EF3-FAE8-7E4CD0A28CAF}"/>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19327848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1290-C2D1-E0C1-EB0E-A5FCA0ABA188}"/>
              </a:ext>
            </a:extLst>
          </p:cNvPr>
          <p:cNvSpPr>
            <a:spLocks noGrp="1"/>
          </p:cNvSpPr>
          <p:nvPr>
            <p:ph type="title"/>
          </p:nvPr>
        </p:nvSpPr>
        <p:spPr>
          <a:xfrm>
            <a:off x="595178" y="432223"/>
            <a:ext cx="2786871" cy="1512782"/>
          </a:xfrm>
        </p:spPr>
        <p:txBody>
          <a:bodyPr anchor="b"/>
          <a:lstStyle>
            <a:lvl1pPr>
              <a:defRPr sz="2268"/>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E8840A-1E01-F11C-7825-F0E569F0A944}"/>
              </a:ext>
            </a:extLst>
          </p:cNvPr>
          <p:cNvSpPr>
            <a:spLocks noGrp="1"/>
          </p:cNvSpPr>
          <p:nvPr>
            <p:ph type="pic" idx="1"/>
          </p:nvPr>
        </p:nvSpPr>
        <p:spPr>
          <a:xfrm>
            <a:off x="3673450" y="933483"/>
            <a:ext cx="4374386" cy="4607381"/>
          </a:xfrm>
        </p:spPr>
        <p:txBody>
          <a:bodyPr/>
          <a:lstStyle>
            <a:lvl1pPr marL="0" indent="0">
              <a:buNone/>
              <a:defRPr sz="2268"/>
            </a:lvl1pPr>
            <a:lvl2pPr marL="324018" indent="0">
              <a:buNone/>
              <a:defRPr sz="1984"/>
            </a:lvl2pPr>
            <a:lvl3pPr marL="648035" indent="0">
              <a:buNone/>
              <a:defRPr sz="1701"/>
            </a:lvl3pPr>
            <a:lvl4pPr marL="972053" indent="0">
              <a:buNone/>
              <a:defRPr sz="1417"/>
            </a:lvl4pPr>
            <a:lvl5pPr marL="1296071" indent="0">
              <a:buNone/>
              <a:defRPr sz="1417"/>
            </a:lvl5pPr>
            <a:lvl6pPr marL="1620088" indent="0">
              <a:buNone/>
              <a:defRPr sz="1417"/>
            </a:lvl6pPr>
            <a:lvl7pPr marL="1944106" indent="0">
              <a:buNone/>
              <a:defRPr sz="1417"/>
            </a:lvl7pPr>
            <a:lvl8pPr marL="2268123" indent="0">
              <a:buNone/>
              <a:defRPr sz="1417"/>
            </a:lvl8pPr>
            <a:lvl9pPr marL="2592141" indent="0">
              <a:buNone/>
              <a:defRPr sz="1417"/>
            </a:lvl9pPr>
          </a:lstStyle>
          <a:p>
            <a:endParaRPr lang="en-GB"/>
          </a:p>
        </p:txBody>
      </p:sp>
      <p:sp>
        <p:nvSpPr>
          <p:cNvPr id="4" name="Text Placeholder 3">
            <a:extLst>
              <a:ext uri="{FF2B5EF4-FFF2-40B4-BE49-F238E27FC236}">
                <a16:creationId xmlns:a16="http://schemas.microsoft.com/office/drawing/2014/main" id="{547CABAB-CB07-315A-C062-53377C3CE587}"/>
              </a:ext>
            </a:extLst>
          </p:cNvPr>
          <p:cNvSpPr>
            <a:spLocks noGrp="1"/>
          </p:cNvSpPr>
          <p:nvPr>
            <p:ph type="body" sz="half" idx="2"/>
          </p:nvPr>
        </p:nvSpPr>
        <p:spPr>
          <a:xfrm>
            <a:off x="595178" y="1945005"/>
            <a:ext cx="2786871" cy="3603362"/>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a:extLst>
              <a:ext uri="{FF2B5EF4-FFF2-40B4-BE49-F238E27FC236}">
                <a16:creationId xmlns:a16="http://schemas.microsoft.com/office/drawing/2014/main" id="{54F3C74D-8AAB-F9CC-1D45-756C87BD8F4F}"/>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6" name="Footer Placeholder 5">
            <a:extLst>
              <a:ext uri="{FF2B5EF4-FFF2-40B4-BE49-F238E27FC236}">
                <a16:creationId xmlns:a16="http://schemas.microsoft.com/office/drawing/2014/main" id="{54E6A0FC-4831-E6E7-D6DC-A39977892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4A3FA8-0282-0782-E1A6-D31316E0DB3C}"/>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1841984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08DB0-8AA2-A9E1-E650-CD5990522E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9E7DB5-235D-A18A-B980-9C7EA5993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6598E-C2C8-B36E-80D0-3A30901430BB}"/>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5" name="Footer Placeholder 4">
            <a:extLst>
              <a:ext uri="{FF2B5EF4-FFF2-40B4-BE49-F238E27FC236}">
                <a16:creationId xmlns:a16="http://schemas.microsoft.com/office/drawing/2014/main" id="{07004123-E559-C3DE-0AC0-64EB63195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B17B9-D32F-79F9-2D89-3A62BF92D569}"/>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2648502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393796-8D5D-DB41-1C13-8D1C076FB2A9}"/>
              </a:ext>
            </a:extLst>
          </p:cNvPr>
          <p:cNvSpPr>
            <a:spLocks noGrp="1"/>
          </p:cNvSpPr>
          <p:nvPr>
            <p:ph type="title" orient="vert"/>
          </p:nvPr>
        </p:nvSpPr>
        <p:spPr>
          <a:xfrm>
            <a:off x="6183546" y="345179"/>
            <a:ext cx="1863165" cy="54943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22AC37-6387-CD89-DA80-1CE258EE5F73}"/>
              </a:ext>
            </a:extLst>
          </p:cNvPr>
          <p:cNvSpPr>
            <a:spLocks noGrp="1"/>
          </p:cNvSpPr>
          <p:nvPr>
            <p:ph type="body" orient="vert" idx="1"/>
          </p:nvPr>
        </p:nvSpPr>
        <p:spPr>
          <a:xfrm>
            <a:off x="594052" y="345179"/>
            <a:ext cx="5481484" cy="54943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91C097-D1C1-7DC0-74F0-6F894B3B8058}"/>
              </a:ext>
            </a:extLst>
          </p:cNvPr>
          <p:cNvSpPr>
            <a:spLocks noGrp="1"/>
          </p:cNvSpPr>
          <p:nvPr>
            <p:ph type="dt" sz="half" idx="10"/>
          </p:nvPr>
        </p:nvSpPr>
        <p:spPr/>
        <p:txBody>
          <a:bodyPr/>
          <a:lstStyle/>
          <a:p>
            <a:fld id="{5AFABED5-E7E4-436D-BF30-8F99E5E70BE9}" type="datetimeFigureOut">
              <a:rPr lang="en-GB" smtClean="0"/>
              <a:t>25/02/2025</a:t>
            </a:fld>
            <a:endParaRPr lang="en-GB"/>
          </a:p>
        </p:txBody>
      </p:sp>
      <p:sp>
        <p:nvSpPr>
          <p:cNvPr id="5" name="Footer Placeholder 4">
            <a:extLst>
              <a:ext uri="{FF2B5EF4-FFF2-40B4-BE49-F238E27FC236}">
                <a16:creationId xmlns:a16="http://schemas.microsoft.com/office/drawing/2014/main" id="{51321277-0859-E9D9-72A9-F0C1E4BB13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FCFADF-C23F-3096-B846-98783C77172B}"/>
              </a:ext>
            </a:extLst>
          </p:cNvPr>
          <p:cNvSpPr>
            <a:spLocks noGrp="1"/>
          </p:cNvSpPr>
          <p:nvPr>
            <p:ph type="sldNum" sz="quarter" idx="12"/>
          </p:nvPr>
        </p:nvSpPr>
        <p:spPr/>
        <p:txBody>
          <a:bodyPr/>
          <a:lstStyle/>
          <a:p>
            <a:fld id="{CDBAA2DF-13EF-4667-A6AC-1961601F2871}" type="slidenum">
              <a:rPr lang="en-GB" smtClean="0"/>
              <a:t>‹#›</a:t>
            </a:fld>
            <a:endParaRPr lang="en-GB"/>
          </a:p>
        </p:txBody>
      </p:sp>
    </p:spTree>
    <p:extLst>
      <p:ext uri="{BB962C8B-B14F-4D97-AF65-F5344CB8AC3E}">
        <p14:creationId xmlns:p14="http://schemas.microsoft.com/office/powerpoint/2010/main" val="331125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60936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4029" y="1342694"/>
            <a:ext cx="3672324" cy="926479"/>
          </a:xfrm>
        </p:spPr>
        <p:txBody>
          <a:bodyPr/>
          <a:lstStyle/>
          <a:p>
            <a:r>
              <a:rPr lang="en-US"/>
              <a:t>Click to edit Master title style</a:t>
            </a:r>
          </a:p>
        </p:txBody>
      </p:sp>
      <p:sp>
        <p:nvSpPr>
          <p:cNvPr id="3" name="Subtitle 2"/>
          <p:cNvSpPr>
            <a:spLocks noGrp="1"/>
          </p:cNvSpPr>
          <p:nvPr>
            <p:ph type="subTitle" idx="1"/>
          </p:nvPr>
        </p:nvSpPr>
        <p:spPr>
          <a:xfrm>
            <a:off x="648057" y="2449265"/>
            <a:ext cx="3024267" cy="1104571"/>
          </a:xfrm>
        </p:spPr>
        <p:txBody>
          <a:bodyPr/>
          <a:lstStyle>
            <a:lvl1pPr marL="0" indent="0" algn="ctr">
              <a:buNone/>
              <a:defRPr>
                <a:solidFill>
                  <a:schemeClr val="tx1">
                    <a:tint val="75000"/>
                  </a:schemeClr>
                </a:solidFill>
              </a:defRPr>
            </a:lvl1pPr>
            <a:lvl2pPr marL="216027" indent="0" algn="ctr">
              <a:buNone/>
              <a:defRPr>
                <a:solidFill>
                  <a:schemeClr val="tx1">
                    <a:tint val="75000"/>
                  </a:schemeClr>
                </a:solidFill>
              </a:defRPr>
            </a:lvl2pPr>
            <a:lvl3pPr marL="432054" indent="0" algn="ctr">
              <a:buNone/>
              <a:defRPr>
                <a:solidFill>
                  <a:schemeClr val="tx1">
                    <a:tint val="75000"/>
                  </a:schemeClr>
                </a:solidFill>
              </a:defRPr>
            </a:lvl3pPr>
            <a:lvl4pPr marL="648081" indent="0" algn="ctr">
              <a:buNone/>
              <a:defRPr>
                <a:solidFill>
                  <a:schemeClr val="tx1">
                    <a:tint val="75000"/>
                  </a:schemeClr>
                </a:solidFill>
              </a:defRPr>
            </a:lvl4pPr>
            <a:lvl5pPr marL="864108" indent="0" algn="ctr">
              <a:buNone/>
              <a:defRPr>
                <a:solidFill>
                  <a:schemeClr val="tx1">
                    <a:tint val="75000"/>
                  </a:schemeClr>
                </a:solidFill>
              </a:defRPr>
            </a:lvl5pPr>
            <a:lvl6pPr marL="1080135" indent="0" algn="ctr">
              <a:buNone/>
              <a:defRPr>
                <a:solidFill>
                  <a:schemeClr val="tx1">
                    <a:tint val="75000"/>
                  </a:schemeClr>
                </a:solidFill>
              </a:defRPr>
            </a:lvl6pPr>
            <a:lvl7pPr marL="1296162" indent="0" algn="ctr">
              <a:buNone/>
              <a:defRPr>
                <a:solidFill>
                  <a:schemeClr val="tx1">
                    <a:tint val="75000"/>
                  </a:schemeClr>
                </a:solidFill>
              </a:defRPr>
            </a:lvl7pPr>
            <a:lvl8pPr marL="1512189" indent="0" algn="ctr">
              <a:buNone/>
              <a:defRPr>
                <a:solidFill>
                  <a:schemeClr val="tx1">
                    <a:tint val="75000"/>
                  </a:schemeClr>
                </a:solidFill>
              </a:defRPr>
            </a:lvl8pPr>
            <a:lvl9pPr marL="17282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1281" y="2777435"/>
            <a:ext cx="3672324" cy="858444"/>
          </a:xfrm>
        </p:spPr>
        <p:txBody>
          <a:bodyPr anchor="t"/>
          <a:lstStyle>
            <a:lvl1pPr algn="l">
              <a:defRPr sz="1890" b="1" cap="all"/>
            </a:lvl1pPr>
          </a:lstStyle>
          <a:p>
            <a:r>
              <a:rPr lang="en-US"/>
              <a:t>Click to edit Master title style</a:t>
            </a:r>
          </a:p>
        </p:txBody>
      </p:sp>
      <p:sp>
        <p:nvSpPr>
          <p:cNvPr id="3" name="Text Placeholder 2"/>
          <p:cNvSpPr>
            <a:spLocks noGrp="1"/>
          </p:cNvSpPr>
          <p:nvPr>
            <p:ph type="body" idx="1"/>
          </p:nvPr>
        </p:nvSpPr>
        <p:spPr>
          <a:xfrm>
            <a:off x="341281" y="1831947"/>
            <a:ext cx="3672324" cy="945488"/>
          </a:xfrm>
        </p:spPr>
        <p:txBody>
          <a:bodyPr anchor="b"/>
          <a:lstStyle>
            <a:lvl1pPr marL="0" indent="0">
              <a:buNone/>
              <a:defRPr sz="945">
                <a:solidFill>
                  <a:schemeClr val="tx1">
                    <a:tint val="75000"/>
                  </a:schemeClr>
                </a:solidFill>
              </a:defRPr>
            </a:lvl1pPr>
            <a:lvl2pPr marL="216027" indent="0">
              <a:buNone/>
              <a:defRPr sz="851">
                <a:solidFill>
                  <a:schemeClr val="tx1">
                    <a:tint val="75000"/>
                  </a:schemeClr>
                </a:solidFill>
              </a:defRPr>
            </a:lvl2pPr>
            <a:lvl3pPr marL="432054" indent="0">
              <a:buNone/>
              <a:defRPr sz="756">
                <a:solidFill>
                  <a:schemeClr val="tx1">
                    <a:tint val="75000"/>
                  </a:schemeClr>
                </a:solidFill>
              </a:defRPr>
            </a:lvl3pPr>
            <a:lvl4pPr marL="648081" indent="0">
              <a:buNone/>
              <a:defRPr sz="662">
                <a:solidFill>
                  <a:schemeClr val="tx1">
                    <a:tint val="75000"/>
                  </a:schemeClr>
                </a:solidFill>
              </a:defRPr>
            </a:lvl4pPr>
            <a:lvl5pPr marL="864108" indent="0">
              <a:buNone/>
              <a:defRPr sz="662">
                <a:solidFill>
                  <a:schemeClr val="tx1">
                    <a:tint val="75000"/>
                  </a:schemeClr>
                </a:solidFill>
              </a:defRPr>
            </a:lvl5pPr>
            <a:lvl6pPr marL="1080135" indent="0">
              <a:buNone/>
              <a:defRPr sz="662">
                <a:solidFill>
                  <a:schemeClr val="tx1">
                    <a:tint val="75000"/>
                  </a:schemeClr>
                </a:solidFill>
              </a:defRPr>
            </a:lvl6pPr>
            <a:lvl7pPr marL="1296162" indent="0">
              <a:buNone/>
              <a:defRPr sz="662">
                <a:solidFill>
                  <a:schemeClr val="tx1">
                    <a:tint val="75000"/>
                  </a:schemeClr>
                </a:solidFill>
              </a:defRPr>
            </a:lvl7pPr>
            <a:lvl8pPr marL="1512189" indent="0">
              <a:buNone/>
              <a:defRPr sz="662">
                <a:solidFill>
                  <a:schemeClr val="tx1">
                    <a:tint val="75000"/>
                  </a:schemeClr>
                </a:solidFill>
              </a:defRPr>
            </a:lvl8pPr>
            <a:lvl9pPr marL="1728216" indent="0">
              <a:buNone/>
              <a:defRPr sz="66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6019" y="1008522"/>
            <a:ext cx="1908168" cy="2852474"/>
          </a:xfrm>
        </p:spPr>
        <p:txBody>
          <a:bodyPr/>
          <a:lstStyle>
            <a:lvl1pPr>
              <a:defRPr sz="1323"/>
            </a:lvl1pPr>
            <a:lvl2pPr>
              <a:defRPr sz="1134"/>
            </a:lvl2pPr>
            <a:lvl3pPr>
              <a:defRPr sz="945"/>
            </a:lvl3pPr>
            <a:lvl4pPr>
              <a:defRPr sz="851"/>
            </a:lvl4pPr>
            <a:lvl5pPr>
              <a:defRPr sz="851"/>
            </a:lvl5pPr>
            <a:lvl6pPr>
              <a:defRPr sz="851"/>
            </a:lvl6pPr>
            <a:lvl7pPr>
              <a:defRPr sz="851"/>
            </a:lvl7pPr>
            <a:lvl8pPr>
              <a:defRPr sz="851"/>
            </a:lvl8pPr>
            <a:lvl9pPr>
              <a:defRPr sz="8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96194" y="1008522"/>
            <a:ext cx="1908168" cy="2852474"/>
          </a:xfrm>
        </p:spPr>
        <p:txBody>
          <a:bodyPr/>
          <a:lstStyle>
            <a:lvl1pPr>
              <a:defRPr sz="1323"/>
            </a:lvl1pPr>
            <a:lvl2pPr>
              <a:defRPr sz="1134"/>
            </a:lvl2pPr>
            <a:lvl3pPr>
              <a:defRPr sz="945"/>
            </a:lvl3pPr>
            <a:lvl4pPr>
              <a:defRPr sz="851"/>
            </a:lvl4pPr>
            <a:lvl5pPr>
              <a:defRPr sz="851"/>
            </a:lvl5pPr>
            <a:lvl6pPr>
              <a:defRPr sz="851"/>
            </a:lvl6pPr>
            <a:lvl7pPr>
              <a:defRPr sz="851"/>
            </a:lvl7pPr>
            <a:lvl8pPr>
              <a:defRPr sz="851"/>
            </a:lvl8pPr>
            <a:lvl9pPr>
              <a:defRPr sz="8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6019" y="967500"/>
            <a:ext cx="1908919" cy="403208"/>
          </a:xfrm>
        </p:spPr>
        <p:txBody>
          <a:bodyPr anchor="b"/>
          <a:lstStyle>
            <a:lvl1pPr marL="0" indent="0">
              <a:buNone/>
              <a:defRPr sz="1134" b="1"/>
            </a:lvl1pPr>
            <a:lvl2pPr marL="216027" indent="0">
              <a:buNone/>
              <a:defRPr sz="945" b="1"/>
            </a:lvl2pPr>
            <a:lvl3pPr marL="432054" indent="0">
              <a:buNone/>
              <a:defRPr sz="851" b="1"/>
            </a:lvl3pPr>
            <a:lvl4pPr marL="648081" indent="0">
              <a:buNone/>
              <a:defRPr sz="756" b="1"/>
            </a:lvl4pPr>
            <a:lvl5pPr marL="864108" indent="0">
              <a:buNone/>
              <a:defRPr sz="756" b="1"/>
            </a:lvl5pPr>
            <a:lvl6pPr marL="1080135" indent="0">
              <a:buNone/>
              <a:defRPr sz="756" b="1"/>
            </a:lvl6pPr>
            <a:lvl7pPr marL="1296162" indent="0">
              <a:buNone/>
              <a:defRPr sz="756" b="1"/>
            </a:lvl7pPr>
            <a:lvl8pPr marL="1512189" indent="0">
              <a:buNone/>
              <a:defRPr sz="756" b="1"/>
            </a:lvl8pPr>
            <a:lvl9pPr marL="1728216" indent="0">
              <a:buNone/>
              <a:defRPr sz="756" b="1"/>
            </a:lvl9pPr>
          </a:lstStyle>
          <a:p>
            <a:pPr lvl="0"/>
            <a:r>
              <a:rPr lang="en-US"/>
              <a:t>Click to edit Master text styles</a:t>
            </a:r>
          </a:p>
        </p:txBody>
      </p:sp>
      <p:sp>
        <p:nvSpPr>
          <p:cNvPr id="4" name="Content Placeholder 3"/>
          <p:cNvSpPr>
            <a:spLocks noGrp="1"/>
          </p:cNvSpPr>
          <p:nvPr>
            <p:ph sz="half" idx="2"/>
          </p:nvPr>
        </p:nvSpPr>
        <p:spPr>
          <a:xfrm>
            <a:off x="216019" y="1370708"/>
            <a:ext cx="1908919" cy="2490287"/>
          </a:xfrm>
        </p:spPr>
        <p:txBody>
          <a:bodyPr/>
          <a:lstStyle>
            <a:lvl1pPr>
              <a:defRPr sz="1134"/>
            </a:lvl1pPr>
            <a:lvl2pPr>
              <a:defRPr sz="945"/>
            </a:lvl2pPr>
            <a:lvl3pPr>
              <a:defRPr sz="851"/>
            </a:lvl3pPr>
            <a:lvl4pPr>
              <a:defRPr sz="756"/>
            </a:lvl4pPr>
            <a:lvl5pPr>
              <a:defRPr sz="756"/>
            </a:lvl5pPr>
            <a:lvl6pPr>
              <a:defRPr sz="756"/>
            </a:lvl6pPr>
            <a:lvl7pPr>
              <a:defRPr sz="756"/>
            </a:lvl7pPr>
            <a:lvl8pPr>
              <a:defRPr sz="756"/>
            </a:lvl8pPr>
            <a:lvl9pPr>
              <a:defRPr sz="7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94694" y="967500"/>
            <a:ext cx="1909669" cy="403208"/>
          </a:xfrm>
        </p:spPr>
        <p:txBody>
          <a:bodyPr anchor="b"/>
          <a:lstStyle>
            <a:lvl1pPr marL="0" indent="0">
              <a:buNone/>
              <a:defRPr sz="1134" b="1"/>
            </a:lvl1pPr>
            <a:lvl2pPr marL="216027" indent="0">
              <a:buNone/>
              <a:defRPr sz="945" b="1"/>
            </a:lvl2pPr>
            <a:lvl3pPr marL="432054" indent="0">
              <a:buNone/>
              <a:defRPr sz="851" b="1"/>
            </a:lvl3pPr>
            <a:lvl4pPr marL="648081" indent="0">
              <a:buNone/>
              <a:defRPr sz="756" b="1"/>
            </a:lvl4pPr>
            <a:lvl5pPr marL="864108" indent="0">
              <a:buNone/>
              <a:defRPr sz="756" b="1"/>
            </a:lvl5pPr>
            <a:lvl6pPr marL="1080135" indent="0">
              <a:buNone/>
              <a:defRPr sz="756" b="1"/>
            </a:lvl6pPr>
            <a:lvl7pPr marL="1296162" indent="0">
              <a:buNone/>
              <a:defRPr sz="756" b="1"/>
            </a:lvl7pPr>
            <a:lvl8pPr marL="1512189" indent="0">
              <a:buNone/>
              <a:defRPr sz="756" b="1"/>
            </a:lvl8pPr>
            <a:lvl9pPr marL="1728216" indent="0">
              <a:buNone/>
              <a:defRPr sz="756" b="1"/>
            </a:lvl9pPr>
          </a:lstStyle>
          <a:p>
            <a:pPr lvl="0"/>
            <a:r>
              <a:rPr lang="en-US"/>
              <a:t>Click to edit Master text styles</a:t>
            </a:r>
          </a:p>
        </p:txBody>
      </p:sp>
      <p:sp>
        <p:nvSpPr>
          <p:cNvPr id="6" name="Content Placeholder 5"/>
          <p:cNvSpPr>
            <a:spLocks noGrp="1"/>
          </p:cNvSpPr>
          <p:nvPr>
            <p:ph sz="quarter" idx="4"/>
          </p:nvPr>
        </p:nvSpPr>
        <p:spPr>
          <a:xfrm>
            <a:off x="2194694" y="1370708"/>
            <a:ext cx="1909669" cy="2490287"/>
          </a:xfrm>
        </p:spPr>
        <p:txBody>
          <a:bodyPr/>
          <a:lstStyle>
            <a:lvl1pPr>
              <a:defRPr sz="1134"/>
            </a:lvl1pPr>
            <a:lvl2pPr>
              <a:defRPr sz="945"/>
            </a:lvl2pPr>
            <a:lvl3pPr>
              <a:defRPr sz="851"/>
            </a:lvl3pPr>
            <a:lvl4pPr>
              <a:defRPr sz="756"/>
            </a:lvl4pPr>
            <a:lvl5pPr>
              <a:defRPr sz="756"/>
            </a:lvl5pPr>
            <a:lvl6pPr>
              <a:defRPr sz="756"/>
            </a:lvl6pPr>
            <a:lvl7pPr>
              <a:defRPr sz="756"/>
            </a:lvl7pPr>
            <a:lvl8pPr>
              <a:defRPr sz="756"/>
            </a:lvl8pPr>
            <a:lvl9pPr>
              <a:defRPr sz="7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019" y="172089"/>
            <a:ext cx="1421376" cy="732378"/>
          </a:xfrm>
        </p:spPr>
        <p:txBody>
          <a:bodyPr anchor="b"/>
          <a:lstStyle>
            <a:lvl1pPr algn="l">
              <a:defRPr sz="945" b="1"/>
            </a:lvl1pPr>
          </a:lstStyle>
          <a:p>
            <a:r>
              <a:rPr lang="en-US"/>
              <a:t>Click to edit Master title style</a:t>
            </a:r>
          </a:p>
        </p:txBody>
      </p:sp>
      <p:sp>
        <p:nvSpPr>
          <p:cNvPr id="3" name="Content Placeholder 2"/>
          <p:cNvSpPr>
            <a:spLocks noGrp="1"/>
          </p:cNvSpPr>
          <p:nvPr>
            <p:ph idx="1"/>
          </p:nvPr>
        </p:nvSpPr>
        <p:spPr>
          <a:xfrm>
            <a:off x="1689149" y="172089"/>
            <a:ext cx="2415213" cy="3688906"/>
          </a:xfrm>
        </p:spPr>
        <p:txBody>
          <a:bodyPr/>
          <a:lstStyle>
            <a:lvl1pPr>
              <a:defRPr sz="1512"/>
            </a:lvl1pPr>
            <a:lvl2pPr>
              <a:defRPr sz="1323"/>
            </a:lvl2pPr>
            <a:lvl3pPr>
              <a:defRPr sz="1134"/>
            </a:lvl3pPr>
            <a:lvl4pPr>
              <a:defRPr sz="945"/>
            </a:lvl4pPr>
            <a:lvl5pPr>
              <a:defRPr sz="945"/>
            </a:lvl5pPr>
            <a:lvl6pPr>
              <a:defRPr sz="945"/>
            </a:lvl6pPr>
            <a:lvl7pPr>
              <a:defRPr sz="945"/>
            </a:lvl7pPr>
            <a:lvl8pPr>
              <a:defRPr sz="945"/>
            </a:lvl8pPr>
            <a:lvl9pPr>
              <a:defRPr sz="9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6019" y="904468"/>
            <a:ext cx="1421376" cy="2956528"/>
          </a:xfrm>
        </p:spPr>
        <p:txBody>
          <a:bodyPr/>
          <a:lstStyle>
            <a:lvl1pPr marL="0" indent="0">
              <a:buNone/>
              <a:defRPr sz="662"/>
            </a:lvl1pPr>
            <a:lvl2pPr marL="216027" indent="0">
              <a:buNone/>
              <a:defRPr sz="567"/>
            </a:lvl2pPr>
            <a:lvl3pPr marL="432054" indent="0">
              <a:buNone/>
              <a:defRPr sz="472"/>
            </a:lvl3pPr>
            <a:lvl4pPr marL="648081" indent="0">
              <a:buNone/>
              <a:defRPr sz="425"/>
            </a:lvl4pPr>
            <a:lvl5pPr marL="864108" indent="0">
              <a:buNone/>
              <a:defRPr sz="425"/>
            </a:lvl5pPr>
            <a:lvl6pPr marL="1080135" indent="0">
              <a:buNone/>
              <a:defRPr sz="425"/>
            </a:lvl6pPr>
            <a:lvl7pPr marL="1296162" indent="0">
              <a:buNone/>
              <a:defRPr sz="425"/>
            </a:lvl7pPr>
            <a:lvl8pPr marL="1512189" indent="0">
              <a:buNone/>
              <a:defRPr sz="425"/>
            </a:lvl8pPr>
            <a:lvl9pPr marL="1728216" indent="0">
              <a:buNone/>
              <a:defRPr sz="4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6825" y="3025563"/>
            <a:ext cx="2592229" cy="357185"/>
          </a:xfrm>
        </p:spPr>
        <p:txBody>
          <a:bodyPr anchor="b"/>
          <a:lstStyle>
            <a:lvl1pPr algn="l">
              <a:defRPr sz="945" b="1"/>
            </a:lvl1pPr>
          </a:lstStyle>
          <a:p>
            <a:r>
              <a:rPr lang="en-US"/>
              <a:t>Click to edit Master title style</a:t>
            </a:r>
          </a:p>
        </p:txBody>
      </p:sp>
      <p:sp>
        <p:nvSpPr>
          <p:cNvPr id="3" name="Picture Placeholder 2"/>
          <p:cNvSpPr>
            <a:spLocks noGrp="1"/>
          </p:cNvSpPr>
          <p:nvPr>
            <p:ph type="pic" idx="1"/>
          </p:nvPr>
        </p:nvSpPr>
        <p:spPr>
          <a:xfrm>
            <a:off x="846825" y="386200"/>
            <a:ext cx="2592229" cy="2593340"/>
          </a:xfrm>
        </p:spPr>
        <p:txBody>
          <a:bodyPr/>
          <a:lstStyle>
            <a:lvl1pPr marL="0" indent="0">
              <a:buNone/>
              <a:defRPr sz="1512"/>
            </a:lvl1pPr>
            <a:lvl2pPr marL="216027" indent="0">
              <a:buNone/>
              <a:defRPr sz="1323"/>
            </a:lvl2pPr>
            <a:lvl3pPr marL="432054" indent="0">
              <a:buNone/>
              <a:defRPr sz="1134"/>
            </a:lvl3pPr>
            <a:lvl4pPr marL="648081" indent="0">
              <a:buNone/>
              <a:defRPr sz="945"/>
            </a:lvl4pPr>
            <a:lvl5pPr marL="864108" indent="0">
              <a:buNone/>
              <a:defRPr sz="945"/>
            </a:lvl5pPr>
            <a:lvl6pPr marL="1080135" indent="0">
              <a:buNone/>
              <a:defRPr sz="945"/>
            </a:lvl6pPr>
            <a:lvl7pPr marL="1296162" indent="0">
              <a:buNone/>
              <a:defRPr sz="945"/>
            </a:lvl7pPr>
            <a:lvl8pPr marL="1512189" indent="0">
              <a:buNone/>
              <a:defRPr sz="945"/>
            </a:lvl8pPr>
            <a:lvl9pPr marL="1728216" indent="0">
              <a:buNone/>
              <a:defRPr sz="945"/>
            </a:lvl9pPr>
          </a:lstStyle>
          <a:p>
            <a:endParaRPr lang="en-US"/>
          </a:p>
        </p:txBody>
      </p:sp>
      <p:sp>
        <p:nvSpPr>
          <p:cNvPr id="4" name="Text Placeholder 3"/>
          <p:cNvSpPr>
            <a:spLocks noGrp="1"/>
          </p:cNvSpPr>
          <p:nvPr>
            <p:ph type="body" sz="half" idx="2"/>
          </p:nvPr>
        </p:nvSpPr>
        <p:spPr>
          <a:xfrm>
            <a:off x="846825" y="3382748"/>
            <a:ext cx="2592229" cy="507262"/>
          </a:xfrm>
        </p:spPr>
        <p:txBody>
          <a:bodyPr/>
          <a:lstStyle>
            <a:lvl1pPr marL="0" indent="0">
              <a:buNone/>
              <a:defRPr sz="662"/>
            </a:lvl1pPr>
            <a:lvl2pPr marL="216027" indent="0">
              <a:buNone/>
              <a:defRPr sz="567"/>
            </a:lvl2pPr>
            <a:lvl3pPr marL="432054" indent="0">
              <a:buNone/>
              <a:defRPr sz="472"/>
            </a:lvl3pPr>
            <a:lvl4pPr marL="648081" indent="0">
              <a:buNone/>
              <a:defRPr sz="425"/>
            </a:lvl4pPr>
            <a:lvl5pPr marL="864108" indent="0">
              <a:buNone/>
              <a:defRPr sz="425"/>
            </a:lvl5pPr>
            <a:lvl6pPr marL="1080135" indent="0">
              <a:buNone/>
              <a:defRPr sz="425"/>
            </a:lvl6pPr>
            <a:lvl7pPr marL="1296162" indent="0">
              <a:buNone/>
              <a:defRPr sz="425"/>
            </a:lvl7pPr>
            <a:lvl8pPr marL="1512189" indent="0">
              <a:buNone/>
              <a:defRPr sz="425"/>
            </a:lvl8pPr>
            <a:lvl9pPr marL="1728216" indent="0">
              <a:buNone/>
              <a:defRPr sz="4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8" y="622309"/>
            <a:ext cx="7344649" cy="1389718"/>
          </a:xfrm>
          <a:prstGeom prst="rect">
            <a:avLst/>
          </a:prstGeom>
        </p:spPr>
        <p:txBody>
          <a:bodyPr lIns="86420" tIns="43210" rIns="86420" bIns="43210"/>
          <a:lstStyle/>
          <a:p>
            <a:r>
              <a:rPr lang="en-GB"/>
              <a:t>Click to edit Master title style</a:t>
            </a:r>
            <a:endParaRPr lang="en-US"/>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323929" indent="0" algn="ctr">
              <a:buNone/>
              <a:defRPr>
                <a:solidFill>
                  <a:schemeClr val="tx1">
                    <a:tint val="75000"/>
                  </a:schemeClr>
                </a:solidFill>
              </a:defRPr>
            </a:lvl2pPr>
            <a:lvl3pPr marL="647858" indent="0" algn="ctr">
              <a:buNone/>
              <a:defRPr>
                <a:solidFill>
                  <a:schemeClr val="tx1">
                    <a:tint val="75000"/>
                  </a:schemeClr>
                </a:solidFill>
              </a:defRPr>
            </a:lvl3pPr>
            <a:lvl4pPr marL="971787" indent="0" algn="ctr">
              <a:buNone/>
              <a:defRPr>
                <a:solidFill>
                  <a:schemeClr val="tx1">
                    <a:tint val="75000"/>
                  </a:schemeClr>
                </a:solidFill>
              </a:defRPr>
            </a:lvl4pPr>
            <a:lvl5pPr marL="1295716" indent="0" algn="ctr">
              <a:buNone/>
              <a:defRPr>
                <a:solidFill>
                  <a:schemeClr val="tx1">
                    <a:tint val="75000"/>
                  </a:schemeClr>
                </a:solidFill>
              </a:defRPr>
            </a:lvl5pPr>
            <a:lvl6pPr marL="1619646" indent="0" algn="ctr">
              <a:buNone/>
              <a:defRPr>
                <a:solidFill>
                  <a:schemeClr val="tx1">
                    <a:tint val="75000"/>
                  </a:schemeClr>
                </a:solidFill>
              </a:defRPr>
            </a:lvl6pPr>
            <a:lvl7pPr marL="1943574" indent="0" algn="ctr">
              <a:buNone/>
              <a:defRPr>
                <a:solidFill>
                  <a:schemeClr val="tx1">
                    <a:tint val="75000"/>
                  </a:schemeClr>
                </a:solidFill>
              </a:defRPr>
            </a:lvl7pPr>
            <a:lvl8pPr marL="2267504" indent="0" algn="ctr">
              <a:buNone/>
              <a:defRPr>
                <a:solidFill>
                  <a:schemeClr val="tx1">
                    <a:tint val="75000"/>
                  </a:schemeClr>
                </a:solidFill>
              </a:defRPr>
            </a:lvl8pPr>
            <a:lvl9pPr marL="2591433"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109589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32277" y="173090"/>
            <a:ext cx="972086" cy="3687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6019" y="173090"/>
            <a:ext cx="2844251" cy="3687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FC7D5-EE03-CA22-A507-6A6762FD14F2}"/>
              </a:ext>
            </a:extLst>
          </p:cNvPr>
          <p:cNvSpPr>
            <a:spLocks noGrp="1"/>
          </p:cNvSpPr>
          <p:nvPr>
            <p:ph type="dt" sz="half" idx="10"/>
          </p:nvPr>
        </p:nvSpPr>
        <p:spPr/>
        <p:txBody>
          <a:bodyPr/>
          <a:lstStyle/>
          <a:p>
            <a:fld id="{715A0061-5251-42E0-BC25-6B4389E15499}" type="datetimeFigureOut">
              <a:rPr lang="en-GB" smtClean="0"/>
              <a:t>25/02/2025</a:t>
            </a:fld>
            <a:endParaRPr lang="en-GB"/>
          </a:p>
        </p:txBody>
      </p:sp>
      <p:sp>
        <p:nvSpPr>
          <p:cNvPr id="3" name="Footer Placeholder 2">
            <a:extLst>
              <a:ext uri="{FF2B5EF4-FFF2-40B4-BE49-F238E27FC236}">
                <a16:creationId xmlns:a16="http://schemas.microsoft.com/office/drawing/2014/main" id="{88176703-BA54-4B66-247E-9C2830C5A7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A3C9F6-A88B-85E1-6C6A-62F04C866D82}"/>
              </a:ext>
            </a:extLst>
          </p:cNvPr>
          <p:cNvSpPr>
            <a:spLocks noGrp="1"/>
          </p:cNvSpPr>
          <p:nvPr>
            <p:ph type="sldNum" sz="quarter" idx="12"/>
          </p:nvPr>
        </p:nvSpPr>
        <p:spPr/>
        <p:txBody>
          <a:bodyPr/>
          <a:lstStyle/>
          <a:p>
            <a:fld id="{11D24C61-3141-43A9-9C83-B6EA20BDFEAA}" type="slidenum">
              <a:rPr lang="en-GB" smtClean="0"/>
              <a:t>‹#›</a:t>
            </a:fld>
            <a:endParaRPr lang="en-GB"/>
          </a:p>
        </p:txBody>
      </p:sp>
    </p:spTree>
    <p:extLst>
      <p:ext uri="{BB962C8B-B14F-4D97-AF65-F5344CB8AC3E}">
        <p14:creationId xmlns:p14="http://schemas.microsoft.com/office/powerpoint/2010/main" val="245606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57AF-ACFE-C5C8-1BD6-9DBA5FA74BA5}"/>
              </a:ext>
            </a:extLst>
          </p:cNvPr>
          <p:cNvSpPr>
            <a:spLocks noGrp="1"/>
          </p:cNvSpPr>
          <p:nvPr>
            <p:ph type="ctrTitle"/>
          </p:nvPr>
        </p:nvSpPr>
        <p:spPr>
          <a:xfrm>
            <a:off x="1080096" y="1061049"/>
            <a:ext cx="6480573" cy="2257166"/>
          </a:xfrm>
        </p:spPr>
        <p:txBody>
          <a:bodyPr anchor="b"/>
          <a:lstStyle>
            <a:lvl1pPr algn="ctr">
              <a:defRPr sz="4252"/>
            </a:lvl1pPr>
          </a:lstStyle>
          <a:p>
            <a:r>
              <a:rPr lang="en-US"/>
              <a:t>Click to edit Master title style</a:t>
            </a:r>
            <a:endParaRPr lang="en-GB"/>
          </a:p>
        </p:txBody>
      </p:sp>
      <p:sp>
        <p:nvSpPr>
          <p:cNvPr id="3" name="Subtitle 2">
            <a:extLst>
              <a:ext uri="{FF2B5EF4-FFF2-40B4-BE49-F238E27FC236}">
                <a16:creationId xmlns:a16="http://schemas.microsoft.com/office/drawing/2014/main" id="{217BB5B9-29E5-3BA2-CB0D-610B7214B3F9}"/>
              </a:ext>
            </a:extLst>
          </p:cNvPr>
          <p:cNvSpPr>
            <a:spLocks noGrp="1"/>
          </p:cNvSpPr>
          <p:nvPr>
            <p:ph type="subTitle" idx="1"/>
          </p:nvPr>
        </p:nvSpPr>
        <p:spPr>
          <a:xfrm>
            <a:off x="1080096" y="3405260"/>
            <a:ext cx="6480573" cy="1565308"/>
          </a:xfrm>
        </p:spPr>
        <p:txBody>
          <a:bodyPr/>
          <a:lstStyle>
            <a:lvl1pPr marL="0" indent="0" algn="ctr">
              <a:buNone/>
              <a:defRPr sz="1701"/>
            </a:lvl1pPr>
            <a:lvl2pPr marL="323998" indent="0" algn="ctr">
              <a:buNone/>
              <a:defRPr sz="1417"/>
            </a:lvl2pPr>
            <a:lvl3pPr marL="647995" indent="0" algn="ctr">
              <a:buNone/>
              <a:defRPr sz="1276"/>
            </a:lvl3pPr>
            <a:lvl4pPr marL="971993" indent="0" algn="ctr">
              <a:buNone/>
              <a:defRPr sz="1133"/>
            </a:lvl4pPr>
            <a:lvl5pPr marL="1295991" indent="0" algn="ctr">
              <a:buNone/>
              <a:defRPr sz="1133"/>
            </a:lvl5pPr>
            <a:lvl6pPr marL="1619988" indent="0" algn="ctr">
              <a:buNone/>
              <a:defRPr sz="1133"/>
            </a:lvl6pPr>
            <a:lvl7pPr marL="1943986" indent="0" algn="ctr">
              <a:buNone/>
              <a:defRPr sz="1133"/>
            </a:lvl7pPr>
            <a:lvl8pPr marL="2267984" indent="0" algn="ctr">
              <a:buNone/>
              <a:defRPr sz="1133"/>
            </a:lvl8pPr>
            <a:lvl9pPr marL="2591981" indent="0" algn="ctr">
              <a:buNone/>
              <a:defRPr sz="113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E69A09-E1D3-9538-AD6D-64E5B5B954B1}"/>
              </a:ext>
            </a:extLst>
          </p:cNvPr>
          <p:cNvSpPr>
            <a:spLocks noGrp="1"/>
          </p:cNvSpPr>
          <p:nvPr>
            <p:ph type="dt" sz="half" idx="10"/>
          </p:nvPr>
        </p:nvSpPr>
        <p:spPr/>
        <p:txBody>
          <a:bodyPr/>
          <a:lstStyle/>
          <a:p>
            <a:fld id="{865FE8A1-57BB-466A-A32C-5E6EC976C77C}" type="datetimeFigureOut">
              <a:rPr lang="en-GB" smtClean="0"/>
              <a:t>25/02/2025</a:t>
            </a:fld>
            <a:endParaRPr lang="en-GB"/>
          </a:p>
        </p:txBody>
      </p:sp>
      <p:sp>
        <p:nvSpPr>
          <p:cNvPr id="5" name="Footer Placeholder 4">
            <a:extLst>
              <a:ext uri="{FF2B5EF4-FFF2-40B4-BE49-F238E27FC236}">
                <a16:creationId xmlns:a16="http://schemas.microsoft.com/office/drawing/2014/main" id="{FBC8161F-301B-EB10-C301-2872F79BC8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C04BBB-223F-2704-5FB2-811E7682E195}"/>
              </a:ext>
            </a:extLst>
          </p:cNvPr>
          <p:cNvSpPr>
            <a:spLocks noGrp="1"/>
          </p:cNvSpPr>
          <p:nvPr>
            <p:ph type="sldNum" sz="quarter" idx="12"/>
          </p:nvPr>
        </p:nvSpPr>
        <p:spPr/>
        <p:txBody>
          <a:bodyPr/>
          <a:lstStyle/>
          <a:p>
            <a:fld id="{06A86B81-1E1B-47B7-BEA8-629EFE0C68CF}" type="slidenum">
              <a:rPr lang="en-GB" smtClean="0"/>
              <a:t>‹#›</a:t>
            </a:fld>
            <a:endParaRPr lang="en-GB"/>
          </a:p>
        </p:txBody>
      </p:sp>
    </p:spTree>
    <p:extLst>
      <p:ext uri="{BB962C8B-B14F-4D97-AF65-F5344CB8AC3E}">
        <p14:creationId xmlns:p14="http://schemas.microsoft.com/office/powerpoint/2010/main" val="2076283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8.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76D2C-BDDB-C758-CE61-E86C98816606}"/>
              </a:ext>
            </a:extLst>
          </p:cNvPr>
          <p:cNvSpPr>
            <a:spLocks noGrp="1"/>
          </p:cNvSpPr>
          <p:nvPr>
            <p:ph type="title"/>
          </p:nvPr>
        </p:nvSpPr>
        <p:spPr>
          <a:xfrm>
            <a:off x="594053" y="345179"/>
            <a:ext cx="7452658" cy="12531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1140E1-9BFF-EC43-959C-236E0254C2D7}"/>
              </a:ext>
            </a:extLst>
          </p:cNvPr>
          <p:cNvSpPr>
            <a:spLocks noGrp="1"/>
          </p:cNvSpPr>
          <p:nvPr>
            <p:ph type="body" idx="1"/>
          </p:nvPr>
        </p:nvSpPr>
        <p:spPr>
          <a:xfrm>
            <a:off x="594053" y="1725892"/>
            <a:ext cx="7452658"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7FA3C5-AD0A-D42B-9D27-AE69B9A6AD77}"/>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850">
                <a:solidFill>
                  <a:schemeClr val="tx1">
                    <a:tint val="75000"/>
                  </a:schemeClr>
                </a:solidFill>
              </a:defRPr>
            </a:lvl1pPr>
          </a:lstStyle>
          <a:p>
            <a:fld id="{5AFABED5-E7E4-436D-BF30-8F99E5E70BE9}" type="datetimeFigureOut">
              <a:rPr lang="en-GB" smtClean="0"/>
              <a:t>25/02/2025</a:t>
            </a:fld>
            <a:endParaRPr lang="en-GB"/>
          </a:p>
        </p:txBody>
      </p:sp>
      <p:sp>
        <p:nvSpPr>
          <p:cNvPr id="5" name="Footer Placeholder 4">
            <a:extLst>
              <a:ext uri="{FF2B5EF4-FFF2-40B4-BE49-F238E27FC236}">
                <a16:creationId xmlns:a16="http://schemas.microsoft.com/office/drawing/2014/main" id="{7C9E6B02-6312-7DBF-B8ED-631B30166E26}"/>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07F8AE-8C76-8814-46E8-466E787791DB}"/>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850">
                <a:solidFill>
                  <a:schemeClr val="tx1">
                    <a:tint val="75000"/>
                  </a:schemeClr>
                </a:solidFill>
              </a:defRPr>
            </a:lvl1pPr>
          </a:lstStyle>
          <a:p>
            <a:fld id="{CDBAA2DF-13EF-4667-A6AC-1961601F2871}" type="slidenum">
              <a:rPr lang="en-GB" smtClean="0"/>
              <a:t>‹#›</a:t>
            </a:fld>
            <a:endParaRPr lang="en-GB"/>
          </a:p>
        </p:txBody>
      </p:sp>
    </p:spTree>
    <p:extLst>
      <p:ext uri="{BB962C8B-B14F-4D97-AF65-F5344CB8AC3E}">
        <p14:creationId xmlns:p14="http://schemas.microsoft.com/office/powerpoint/2010/main" val="277441341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19" y="173090"/>
            <a:ext cx="3888343" cy="7203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6019" y="1008522"/>
            <a:ext cx="3888343" cy="2852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6019" y="4006070"/>
            <a:ext cx="1008089" cy="230119"/>
          </a:xfrm>
          <a:prstGeom prst="rect">
            <a:avLst/>
          </a:prstGeom>
        </p:spPr>
        <p:txBody>
          <a:bodyPr vert="horz" lIns="91440" tIns="45720" rIns="91440" bIns="45720" rtlCol="0" anchor="ctr"/>
          <a:lstStyle>
            <a:lvl1pPr algn="l">
              <a:defRPr sz="567">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1476130" y="4006070"/>
            <a:ext cx="1368121" cy="230119"/>
          </a:xfrm>
          <a:prstGeom prst="rect">
            <a:avLst/>
          </a:prstGeom>
        </p:spPr>
        <p:txBody>
          <a:bodyPr vert="horz" lIns="91440" tIns="45720" rIns="91440" bIns="45720" rtlCol="0" anchor="ctr"/>
          <a:lstStyle>
            <a:lvl1pPr algn="ctr">
              <a:defRPr sz="5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6273" y="4006070"/>
            <a:ext cx="1008089" cy="230119"/>
          </a:xfrm>
          <a:prstGeom prst="rect">
            <a:avLst/>
          </a:prstGeom>
        </p:spPr>
        <p:txBody>
          <a:bodyPr vert="horz" lIns="91440" tIns="45720" rIns="91440" bIns="45720" rtlCol="0" anchor="ctr"/>
          <a:lstStyle>
            <a:lvl1pPr algn="r">
              <a:defRPr sz="567">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759" r:id="rId1"/>
    <p:sldLayoutId id="2147483745"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0"/>
            <a:ext cx="8636342"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577307708"/>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0"/>
            <a:ext cx="8644128" cy="6486144"/>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164922901"/>
      </p:ext>
    </p:extLst>
  </p:cSld>
  <p:clrMap bg1="lt1" tx1="dk1" bg2="lt2" tx2="dk2" accent1="accent1" accent2="accent2" accent3="accent3" accent4="accent4" accent5="accent5" accent6="accent6" hlink="hlink" folHlink="folHlink"/>
  <p:sldLayoutIdLst>
    <p:sldLayoutId id="214748376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8640763" cy="6475735"/>
          </a:xfrm>
          <a:prstGeom prst="rect">
            <a:avLst/>
          </a:prstGeom>
        </p:spPr>
      </p:pic>
      <p:sp>
        <p:nvSpPr>
          <p:cNvPr id="9" name="Title 1"/>
          <p:cNvSpPr txBox="1">
            <a:spLocks/>
          </p:cNvSpPr>
          <p:nvPr userDrawn="1"/>
        </p:nvSpPr>
        <p:spPr>
          <a:xfrm>
            <a:off x="648058" y="2014042"/>
            <a:ext cx="7344649" cy="2699089"/>
          </a:xfrm>
          <a:prstGeom prst="rect">
            <a:avLst/>
          </a:prstGeom>
        </p:spPr>
        <p:txBody>
          <a:bodyPr lIns="64787" tIns="32394" rIns="64787" bIns="32394"/>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98">
                <a:solidFill>
                  <a:schemeClr val="bg1"/>
                </a:solidFill>
              </a:rPr>
              <a:t>Click to edit Master title style</a:t>
            </a:r>
            <a:endParaRPr lang="en-US" sz="3298">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757" r:id="rId1"/>
    <p:sldLayoutId id="2147483662"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F2E2A-E050-2069-3BB8-EC0664BB43F7}"/>
              </a:ext>
            </a:extLst>
          </p:cNvPr>
          <p:cNvSpPr>
            <a:spLocks noGrp="1"/>
          </p:cNvSpPr>
          <p:nvPr>
            <p:ph type="title"/>
          </p:nvPr>
        </p:nvSpPr>
        <p:spPr>
          <a:xfrm>
            <a:off x="594053" y="345180"/>
            <a:ext cx="7452658" cy="12531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5BD9D3-3E0A-CEB3-3094-8770834A7EE7}"/>
              </a:ext>
            </a:extLst>
          </p:cNvPr>
          <p:cNvSpPr>
            <a:spLocks noGrp="1"/>
          </p:cNvSpPr>
          <p:nvPr>
            <p:ph type="body" idx="1"/>
          </p:nvPr>
        </p:nvSpPr>
        <p:spPr>
          <a:xfrm>
            <a:off x="594053" y="1725892"/>
            <a:ext cx="7452658"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18CEDB-56C4-AC07-D36A-66847F231BB3}"/>
              </a:ext>
            </a:extLst>
          </p:cNvPr>
          <p:cNvSpPr>
            <a:spLocks noGrp="1"/>
          </p:cNvSpPr>
          <p:nvPr>
            <p:ph type="dt" sz="half" idx="2"/>
          </p:nvPr>
        </p:nvSpPr>
        <p:spPr>
          <a:xfrm>
            <a:off x="594052" y="6009107"/>
            <a:ext cx="1944172" cy="345178"/>
          </a:xfrm>
          <a:prstGeom prst="rect">
            <a:avLst/>
          </a:prstGeom>
        </p:spPr>
        <p:txBody>
          <a:bodyPr vert="horz" lIns="91440" tIns="45720" rIns="91440" bIns="45720" rtlCol="0" anchor="ctr"/>
          <a:lstStyle>
            <a:lvl1pPr algn="l">
              <a:defRPr sz="850">
                <a:solidFill>
                  <a:schemeClr val="tx1">
                    <a:tint val="75000"/>
                  </a:schemeClr>
                </a:solidFill>
              </a:defRPr>
            </a:lvl1pPr>
          </a:lstStyle>
          <a:p>
            <a:fld id="{865FE8A1-57BB-466A-A32C-5E6EC976C77C}" type="datetimeFigureOut">
              <a:rPr lang="en-GB" smtClean="0"/>
              <a:t>25/02/2025</a:t>
            </a:fld>
            <a:endParaRPr lang="en-GB"/>
          </a:p>
        </p:txBody>
      </p:sp>
      <p:sp>
        <p:nvSpPr>
          <p:cNvPr id="5" name="Footer Placeholder 4">
            <a:extLst>
              <a:ext uri="{FF2B5EF4-FFF2-40B4-BE49-F238E27FC236}">
                <a16:creationId xmlns:a16="http://schemas.microsoft.com/office/drawing/2014/main" id="{690EE30A-2C4B-60D4-D0B5-875C2EBB835B}"/>
              </a:ext>
            </a:extLst>
          </p:cNvPr>
          <p:cNvSpPr>
            <a:spLocks noGrp="1"/>
          </p:cNvSpPr>
          <p:nvPr>
            <p:ph type="ftr" sz="quarter" idx="3"/>
          </p:nvPr>
        </p:nvSpPr>
        <p:spPr>
          <a:xfrm>
            <a:off x="2862253" y="6009107"/>
            <a:ext cx="2916258" cy="345178"/>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2D507C-FFEE-6C1C-6011-248A8D2C90B7}"/>
              </a:ext>
            </a:extLst>
          </p:cNvPr>
          <p:cNvSpPr>
            <a:spLocks noGrp="1"/>
          </p:cNvSpPr>
          <p:nvPr>
            <p:ph type="sldNum" sz="quarter" idx="4"/>
          </p:nvPr>
        </p:nvSpPr>
        <p:spPr>
          <a:xfrm>
            <a:off x="6102539" y="6009107"/>
            <a:ext cx="1944172" cy="345178"/>
          </a:xfrm>
          <a:prstGeom prst="rect">
            <a:avLst/>
          </a:prstGeom>
        </p:spPr>
        <p:txBody>
          <a:bodyPr vert="horz" lIns="91440" tIns="45720" rIns="91440" bIns="45720" rtlCol="0" anchor="ctr"/>
          <a:lstStyle>
            <a:lvl1pPr algn="r">
              <a:defRPr sz="850">
                <a:solidFill>
                  <a:schemeClr val="tx1">
                    <a:tint val="75000"/>
                  </a:schemeClr>
                </a:solidFill>
              </a:defRPr>
            </a:lvl1pPr>
          </a:lstStyle>
          <a:p>
            <a:fld id="{06A86B81-1E1B-47B7-BEA8-629EFE0C68CF}" type="slidenum">
              <a:rPr lang="en-GB" smtClean="0"/>
              <a:t>‹#›</a:t>
            </a:fld>
            <a:endParaRPr lang="en-GB"/>
          </a:p>
        </p:txBody>
      </p:sp>
    </p:spTree>
    <p:extLst>
      <p:ext uri="{BB962C8B-B14F-4D97-AF65-F5344CB8AC3E}">
        <p14:creationId xmlns:p14="http://schemas.microsoft.com/office/powerpoint/2010/main" val="3893216169"/>
      </p:ext>
    </p:extLst>
  </p:cSld>
  <p:clrMap bg1="lt1" tx1="dk1" bg2="lt2" tx2="dk2" accent1="accent1" accent2="accent2" accent3="accent3" accent4="accent4" accent5="accent5" accent6="accent6" hlink="hlink" folHlink="folHlink"/>
  <p:sldLayoutIdLst>
    <p:sldLayoutId id="2147483750" r:id="rId1"/>
    <p:sldLayoutId id="2147483669" r:id="rId2"/>
    <p:sldLayoutId id="2147483670" r:id="rId3"/>
    <p:sldLayoutId id="2147483671" r:id="rId4"/>
    <p:sldLayoutId id="2147483672" r:id="rId5"/>
    <p:sldLayoutId id="2147483753" r:id="rId6"/>
    <p:sldLayoutId id="2147483746" r:id="rId7"/>
    <p:sldLayoutId id="2147483748" r:id="rId8"/>
    <p:sldLayoutId id="2147483749" r:id="rId9"/>
    <p:sldLayoutId id="2147483677" r:id="rId10"/>
    <p:sldLayoutId id="2147483752" r:id="rId11"/>
  </p:sldLayoutIdLst>
  <p:txStyles>
    <p:titleStyle>
      <a:lvl1pPr algn="l" defTabSz="914343"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86" indent="-228586" algn="l" defTabSz="91434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8" indent="-228586" algn="l" defTabSz="91434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0" indent="-228586" algn="l" defTabSz="91434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01"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73"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45"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17"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89"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61" indent="-228586" algn="l" defTabSz="91434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8" algn="l" defTabSz="914343" rtl="0" eaLnBrk="1" latinLnBrk="0" hangingPunct="1">
        <a:defRPr sz="1800" kern="1200">
          <a:solidFill>
            <a:schemeClr val="tx1"/>
          </a:solidFill>
          <a:latin typeface="+mn-lt"/>
          <a:ea typeface="+mn-ea"/>
          <a:cs typeface="+mn-cs"/>
        </a:defRPr>
      </a:lvl5pPr>
      <a:lvl6pPr marL="2285859" algn="l" defTabSz="914343" rtl="0" eaLnBrk="1" latinLnBrk="0" hangingPunct="1">
        <a:defRPr sz="1800" kern="1200">
          <a:solidFill>
            <a:schemeClr val="tx1"/>
          </a:solidFill>
          <a:latin typeface="+mn-lt"/>
          <a:ea typeface="+mn-ea"/>
          <a:cs typeface="+mn-cs"/>
        </a:defRPr>
      </a:lvl6pPr>
      <a:lvl7pPr marL="2743031" algn="l" defTabSz="914343" rtl="0" eaLnBrk="1" latinLnBrk="0" hangingPunct="1">
        <a:defRPr sz="1800" kern="1200">
          <a:solidFill>
            <a:schemeClr val="tx1"/>
          </a:solidFill>
          <a:latin typeface="+mn-lt"/>
          <a:ea typeface="+mn-ea"/>
          <a:cs typeface="+mn-cs"/>
        </a:defRPr>
      </a:lvl7pPr>
      <a:lvl8pPr marL="3200203" algn="l" defTabSz="914343" rtl="0" eaLnBrk="1" latinLnBrk="0" hangingPunct="1">
        <a:defRPr sz="1800" kern="1200">
          <a:solidFill>
            <a:schemeClr val="tx1"/>
          </a:solidFill>
          <a:latin typeface="+mn-lt"/>
          <a:ea typeface="+mn-ea"/>
          <a:cs typeface="+mn-cs"/>
        </a:defRPr>
      </a:lvl8pPr>
      <a:lvl9pPr marL="3657374" algn="l" defTabSz="91434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004"/>
            <a:ext cx="8640763" cy="649135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80043" y="576298"/>
            <a:ext cx="6092665" cy="124864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80043" y="2042557"/>
            <a:ext cx="6092665" cy="36687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06451" y="5711325"/>
            <a:ext cx="646313" cy="345178"/>
          </a:xfrm>
          <a:prstGeom prst="rect">
            <a:avLst/>
          </a:prstGeom>
        </p:spPr>
        <p:txBody>
          <a:bodyPr vert="horz" lIns="91440" tIns="45720" rIns="91440" bIns="45720" rtlCol="0" anchor="ctr"/>
          <a:lstStyle>
            <a:lvl1pPr algn="r">
              <a:defRPr sz="638">
                <a:solidFill>
                  <a:schemeClr val="tx1">
                    <a:tint val="75000"/>
                  </a:schemeClr>
                </a:solidFill>
              </a:defRPr>
            </a:lvl1pPr>
          </a:lstStyle>
          <a:p>
            <a:fld id="{0C68C759-3FD4-4939-AEFE-644638683F0C}" type="datetimeFigureOut">
              <a:rPr lang="en-GB" smtClean="0"/>
              <a:t>25/02/2025</a:t>
            </a:fld>
            <a:endParaRPr lang="en-GB"/>
          </a:p>
        </p:txBody>
      </p:sp>
      <p:sp>
        <p:nvSpPr>
          <p:cNvPr id="5" name="Footer Placeholder 4"/>
          <p:cNvSpPr>
            <a:spLocks noGrp="1"/>
          </p:cNvSpPr>
          <p:nvPr>
            <p:ph type="ftr" sz="quarter" idx="3"/>
          </p:nvPr>
        </p:nvSpPr>
        <p:spPr>
          <a:xfrm>
            <a:off x="480043" y="5711325"/>
            <a:ext cx="4463269" cy="345178"/>
          </a:xfrm>
          <a:prstGeom prst="rect">
            <a:avLst/>
          </a:prstGeom>
        </p:spPr>
        <p:txBody>
          <a:bodyPr vert="horz" lIns="91440" tIns="45720" rIns="91440" bIns="45720" rtlCol="0" anchor="ctr"/>
          <a:lstStyle>
            <a:lvl1pPr algn="l">
              <a:defRPr sz="63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088409" y="5711325"/>
            <a:ext cx="484299" cy="345178"/>
          </a:xfrm>
          <a:prstGeom prst="rect">
            <a:avLst/>
          </a:prstGeom>
        </p:spPr>
        <p:txBody>
          <a:bodyPr vert="horz" lIns="91440" tIns="45720" rIns="91440" bIns="45720" rtlCol="0" anchor="ctr"/>
          <a:lstStyle>
            <a:lvl1pPr algn="r">
              <a:defRPr sz="638">
                <a:solidFill>
                  <a:schemeClr val="accent1"/>
                </a:solidFill>
              </a:defRPr>
            </a:lvl1pPr>
          </a:lstStyle>
          <a:p>
            <a:fld id="{ADA42725-585B-49FB-B468-FF4AD2A3DC85}" type="slidenum">
              <a:rPr lang="en-GB" smtClean="0"/>
              <a:t>‹#›</a:t>
            </a:fld>
            <a:endParaRPr lang="en-GB"/>
          </a:p>
        </p:txBody>
      </p:sp>
    </p:spTree>
    <p:extLst>
      <p:ext uri="{BB962C8B-B14F-4D97-AF65-F5344CB8AC3E}">
        <p14:creationId xmlns:p14="http://schemas.microsoft.com/office/powerpoint/2010/main" val="1784789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594053" y="345179"/>
            <a:ext cx="7452658" cy="12531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594053" y="1725892"/>
            <a:ext cx="7452658"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638">
                <a:solidFill>
                  <a:schemeClr val="bg1"/>
                </a:solidFill>
              </a:defRPr>
            </a:lvl1pPr>
          </a:lstStyle>
          <a:p>
            <a:r>
              <a:rPr lang="en-US" dirty="0"/>
              <a:t>7/13/20XX</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638">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55" r:id="rId1"/>
    <p:sldLayoutId id="2147483674" r:id="rId2"/>
    <p:sldLayoutId id="2147483762" r:id="rId3"/>
    <p:sldLayoutId id="2147483675" r:id="rId4"/>
    <p:sldLayoutId id="2147483676" r:id="rId5"/>
    <p:sldLayoutId id="2147483691" r:id="rId6"/>
    <p:sldLayoutId id="2147483668" r:id="rId7"/>
    <p:sldLayoutId id="2147483679" r:id="rId8"/>
    <p:sldLayoutId id="2147483692" r:id="rId9"/>
    <p:sldLayoutId id="2147483693" r:id="rId10"/>
    <p:sldLayoutId id="2147483678" r:id="rId11"/>
    <p:sldLayoutId id="2147483673" r:id="rId12"/>
    <p:sldLayoutId id="214748368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5.xml"/><Relationship Id="rId5" Type="http://schemas.openxmlformats.org/officeDocument/2006/relationships/image" Target="../media/image16.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training@woodleyschool.org.uk" TargetMode="Externa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6.xml"/><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3.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forms.office.com/e/4ZZwLfdUJ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C8B6-3F47-48FF-8F7A-EF3830893608}"/>
              </a:ext>
            </a:extLst>
          </p:cNvPr>
          <p:cNvSpPr>
            <a:spLocks noGrp="1"/>
          </p:cNvSpPr>
          <p:nvPr>
            <p:ph type="ctrTitle"/>
          </p:nvPr>
        </p:nvSpPr>
        <p:spPr/>
        <p:txBody>
          <a:bodyPr/>
          <a:lstStyle/>
          <a:p>
            <a:r>
              <a:rPr lang="en-GB" sz="4400" b="1" dirty="0">
                <a:latin typeface="Comic Sans MS" panose="030F0702030302020204" pitchFamily="66" charset="0"/>
              </a:rPr>
              <a:t>Welcome to </a:t>
            </a:r>
            <a:r>
              <a:rPr lang="en-GB" sz="4400" b="1" dirty="0" err="1">
                <a:latin typeface="Comic Sans MS" panose="030F0702030302020204" pitchFamily="66" charset="0"/>
              </a:rPr>
              <a:t>SENCoNet</a:t>
            </a:r>
            <a:endParaRPr lang="en-GB" sz="4400" b="1" dirty="0">
              <a:latin typeface="Comic Sans MS" panose="030F0702030302020204" pitchFamily="66" charset="0"/>
            </a:endParaRPr>
          </a:p>
        </p:txBody>
      </p:sp>
      <p:sp>
        <p:nvSpPr>
          <p:cNvPr id="3" name="Subtitle 2">
            <a:extLst>
              <a:ext uri="{FF2B5EF4-FFF2-40B4-BE49-F238E27FC236}">
                <a16:creationId xmlns:a16="http://schemas.microsoft.com/office/drawing/2014/main" id="{1F82E2F3-B2CD-428C-9909-775FFF4A5930}"/>
              </a:ext>
            </a:extLst>
          </p:cNvPr>
          <p:cNvSpPr>
            <a:spLocks noGrp="1"/>
          </p:cNvSpPr>
          <p:nvPr>
            <p:ph type="subTitle" idx="1"/>
          </p:nvPr>
        </p:nvSpPr>
        <p:spPr>
          <a:xfrm>
            <a:off x="467572" y="1694765"/>
            <a:ext cx="7705618" cy="1656856"/>
          </a:xfrm>
        </p:spPr>
        <p:txBody>
          <a:bodyPr/>
          <a:lstStyle/>
          <a:p>
            <a:r>
              <a:rPr lang="en-GB" sz="4400" b="1" dirty="0">
                <a:solidFill>
                  <a:schemeClr val="tx1"/>
                </a:solidFill>
                <a:latin typeface="Comic Sans MS" panose="030F0702030302020204" pitchFamily="66" charset="0"/>
              </a:rPr>
              <a:t>Spring 2015</a:t>
            </a:r>
          </a:p>
        </p:txBody>
      </p:sp>
      <p:pic>
        <p:nvPicPr>
          <p:cNvPr id="6" name="Picture 5">
            <a:extLst>
              <a:ext uri="{FF2B5EF4-FFF2-40B4-BE49-F238E27FC236}">
                <a16:creationId xmlns:a16="http://schemas.microsoft.com/office/drawing/2014/main" id="{46C61DD8-3172-87EB-9E61-089A6CC7F9F5}"/>
              </a:ext>
            </a:extLst>
          </p:cNvPr>
          <p:cNvPicPr>
            <a:picLocks noChangeAspect="1"/>
          </p:cNvPicPr>
          <p:nvPr/>
        </p:nvPicPr>
        <p:blipFill>
          <a:blip r:embed="rId2"/>
          <a:stretch>
            <a:fillRect/>
          </a:stretch>
        </p:blipFill>
        <p:spPr>
          <a:xfrm>
            <a:off x="1918899" y="2726223"/>
            <a:ext cx="4802963" cy="2832998"/>
          </a:xfrm>
          <a:prstGeom prst="rect">
            <a:avLst/>
          </a:prstGeom>
        </p:spPr>
      </p:pic>
    </p:spTree>
    <p:extLst>
      <p:ext uri="{BB962C8B-B14F-4D97-AF65-F5344CB8AC3E}">
        <p14:creationId xmlns:p14="http://schemas.microsoft.com/office/powerpoint/2010/main" val="367834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92C2BD8-86F1-F7D3-1C2E-20FDD9043D43}"/>
            </a:ext>
          </a:extLst>
        </p:cNvPr>
        <p:cNvGrpSpPr/>
        <p:nvPr/>
      </p:nvGrpSpPr>
      <p:grpSpPr>
        <a:xfrm>
          <a:off x="0" y="0"/>
          <a:ext cx="0" cy="0"/>
          <a:chOff x="0" y="0"/>
          <a:chExt cx="0" cy="0"/>
        </a:xfrm>
      </p:grpSpPr>
      <p:sp>
        <p:nvSpPr>
          <p:cNvPr id="8" name="Circle: Hollow 7">
            <a:extLst>
              <a:ext uri="{FF2B5EF4-FFF2-40B4-BE49-F238E27FC236}">
                <a16:creationId xmlns:a16="http://schemas.microsoft.com/office/drawing/2014/main" id="{2A6178E1-68D2-90FF-D29D-6A5F813B5230}"/>
              </a:ext>
            </a:extLst>
          </p:cNvPr>
          <p:cNvSpPr/>
          <p:nvPr/>
        </p:nvSpPr>
        <p:spPr>
          <a:xfrm>
            <a:off x="3569576" y="2695418"/>
            <a:ext cx="1492573" cy="1491882"/>
          </a:xfrm>
          <a:prstGeom prst="donut">
            <a:avLst>
              <a:gd name="adj" fmla="val 1594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D6BE771A-5F81-3266-7C81-1A133E0EA77E}"/>
              </a:ext>
            </a:extLst>
          </p:cNvPr>
          <p:cNvSpPr/>
          <p:nvPr/>
        </p:nvSpPr>
        <p:spPr>
          <a:xfrm>
            <a:off x="3958666" y="3114222"/>
            <a:ext cx="714394" cy="714394"/>
          </a:xfrm>
          <a:prstGeom prst="flowChartConnector">
            <a:avLst/>
          </a:prstGeom>
          <a:solidFill>
            <a:srgbClr val="4571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Block Arc 6">
            <a:extLst>
              <a:ext uri="{FF2B5EF4-FFF2-40B4-BE49-F238E27FC236}">
                <a16:creationId xmlns:a16="http://schemas.microsoft.com/office/drawing/2014/main" id="{896BB0DC-C19E-C32D-0CDC-51E4D740EAB9}"/>
              </a:ext>
            </a:extLst>
          </p:cNvPr>
          <p:cNvSpPr/>
          <p:nvPr/>
        </p:nvSpPr>
        <p:spPr>
          <a:xfrm rot="10800000">
            <a:off x="3541232" y="2732238"/>
            <a:ext cx="1549262" cy="1502009"/>
          </a:xfrm>
          <a:prstGeom prst="blockArc">
            <a:avLst>
              <a:gd name="adj1" fmla="val 10757998"/>
              <a:gd name="adj2" fmla="val 16130739"/>
              <a:gd name="adj3" fmla="val 15871"/>
            </a:avLst>
          </a:prstGeom>
          <a:solidFill>
            <a:srgbClr val="4571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7C9307C-C44D-4218-FB73-6A62014D0A46}"/>
              </a:ext>
            </a:extLst>
          </p:cNvPr>
          <p:cNvSpPr/>
          <p:nvPr/>
        </p:nvSpPr>
        <p:spPr>
          <a:xfrm flipH="1" flipV="1">
            <a:off x="4239067" y="3565163"/>
            <a:ext cx="4180049" cy="2643735"/>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4571C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7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E5438CF-9035-960E-0B7E-0C02858C595F}"/>
              </a:ext>
            </a:extLst>
          </p:cNvPr>
          <p:cNvSpPr/>
          <p:nvPr/>
        </p:nvSpPr>
        <p:spPr>
          <a:xfrm>
            <a:off x="221647" y="739481"/>
            <a:ext cx="3989075" cy="3236618"/>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36CB34"/>
          </a:solidFill>
        </p:spPr>
        <p:style>
          <a:lnRef idx="2">
            <a:schemeClr val="accent1">
              <a:shade val="15000"/>
            </a:schemeClr>
          </a:lnRef>
          <a:fillRef idx="1">
            <a:schemeClr val="accent1"/>
          </a:fillRef>
          <a:effectRef idx="0">
            <a:schemeClr val="accent1"/>
          </a:effectRef>
          <a:fontRef idx="minor">
            <a:schemeClr val="lt1"/>
          </a:fontRef>
        </p:style>
        <p:txBody>
          <a:bodyPr wrap="square" lIns="64806" tIns="32403" rIns="64806" bIns="32403"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anose="020F0502020204030204"/>
                <a:ea typeface="+mn-ea"/>
                <a:cs typeface="+mn-cs"/>
              </a:rPr>
              <a:t>Why do this?</a:t>
            </a:r>
          </a:p>
          <a:p>
            <a:pPr marL="193511" marR="0" lvl="0" indent="-193511" algn="l" defTabSz="648035"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Because we’re ambitious for children and families in Kirklees</a:t>
            </a:r>
            <a:endParaRPr lang="en-GB"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There’s opportunity for all of us to support each other in better ways</a:t>
            </a:r>
            <a:endParaRPr lang="en-GB"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93511" indent="-193511">
              <a:spcAft>
                <a:spcPts val="850"/>
              </a:spcAft>
              <a:buFont typeface="Wingdings" panose="05000000000000000000" pitchFamily="2" charset="2"/>
              <a:buChar char="v"/>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National and local context means its right to look at </a:t>
            </a:r>
            <a:r>
              <a:rPr lang="en-GB" sz="2000" dirty="0">
                <a:solidFill>
                  <a:prstClr val="black"/>
                </a:solidFill>
                <a:latin typeface="Calibri" panose="020F0502020204030204"/>
              </a:rPr>
              <a:t>             how we</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can do things differently</a:t>
            </a:r>
            <a:endParaRPr lang="en-GB"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5" name="TextBox 14">
            <a:extLst>
              <a:ext uri="{FF2B5EF4-FFF2-40B4-BE49-F238E27FC236}">
                <a16:creationId xmlns:a16="http://schemas.microsoft.com/office/drawing/2014/main" id="{03346B90-3769-2160-73FD-5639A7B1D8CB}"/>
              </a:ext>
            </a:extLst>
          </p:cNvPr>
          <p:cNvSpPr txBox="1"/>
          <p:nvPr/>
        </p:nvSpPr>
        <p:spPr>
          <a:xfrm>
            <a:off x="4776182" y="3881111"/>
            <a:ext cx="3642591" cy="2096764"/>
          </a:xfrm>
          <a:prstGeom prst="rect">
            <a:avLst/>
          </a:prstGeom>
          <a:noFill/>
        </p:spPr>
        <p:txBody>
          <a:bodyPr wrap="square" lIns="64806" tIns="32403" rIns="64806" bIns="32403"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425"/>
              </a:spcAft>
              <a:buClrTx/>
              <a:buSzTx/>
              <a:buFontTx/>
              <a:buNone/>
              <a:tabLst/>
              <a:defRPr/>
            </a:pPr>
            <a:r>
              <a:rPr lang="en-GB" sz="1400" b="1" u="sng" dirty="0">
                <a:solidFill>
                  <a:prstClr val="white"/>
                </a:solidFill>
                <a:latin typeface="Calibri" panose="020F0502020204030204"/>
              </a:rPr>
              <a:t>Evolution not Revolution</a:t>
            </a:r>
            <a:endParaRPr lang="en-US" sz="1400" dirty="0">
              <a:ea typeface="+mn-ea"/>
              <a:cs typeface="+mn-cs"/>
            </a:endParaRPr>
          </a:p>
          <a:p>
            <a:pPr marL="0" marR="0" lvl="0" indent="0" algn="r" defTabSz="648035" rtl="0" eaLnBrk="1" fontAlgn="auto" latinLnBrk="0" hangingPunct="1">
              <a:lnSpc>
                <a:spcPct val="100000"/>
              </a:lnSpc>
              <a:spcBef>
                <a:spcPts val="0"/>
              </a:spcBef>
              <a:spcAft>
                <a:spcPts val="425"/>
              </a:spcAft>
              <a:buClrTx/>
              <a:buSzTx/>
              <a:buFontTx/>
              <a:buNone/>
              <a:tabLst/>
              <a:defRPr/>
            </a:pPr>
            <a:endParaRPr kumimoji="0" lang="en-GB" sz="1400" b="1" i="0" u="sng" strike="noStrike" kern="1200" cap="none" spc="0" normalizeH="0" baseline="0" noProof="0" dirty="0">
              <a:ln>
                <a:noFill/>
              </a:ln>
              <a:solidFill>
                <a:prstClr val="white"/>
              </a:solidFill>
              <a:effectLst/>
              <a:uLnTx/>
              <a:uFillTx/>
              <a:latin typeface="+mn-ea"/>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400" dirty="0">
                <a:solidFill>
                  <a:prstClr val="white"/>
                </a:solidFill>
                <a:latin typeface="Calibri" panose="020F0502020204030204"/>
              </a:rPr>
              <a:t>Fresh approach given the current SEND context nationally</a:t>
            </a:r>
            <a:endParaRPr lang="en-GB" sz="1400" dirty="0">
              <a:solidFill>
                <a:prstClr val="white"/>
              </a:solidFill>
              <a:latin typeface="Calibri" panose="020F0502020204030204"/>
              <a:ea typeface="Calibri"/>
              <a:cs typeface="Calibri"/>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400" dirty="0">
                <a:solidFill>
                  <a:prstClr val="white"/>
                </a:solidFill>
                <a:latin typeface="Calibri" panose="020F0502020204030204"/>
              </a:rPr>
              <a:t>Increased collaboration </a:t>
            </a:r>
            <a:endParaRPr lang="en-GB" sz="1400" dirty="0">
              <a:solidFill>
                <a:prstClr val="white"/>
              </a:solidFill>
              <a:latin typeface="Calibri" panose="020F0502020204030204"/>
              <a:ea typeface="Calibri"/>
              <a:cs typeface="Calibri"/>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400" dirty="0">
                <a:solidFill>
                  <a:prstClr val="white"/>
                </a:solidFill>
                <a:latin typeface="Calibri" panose="020F0502020204030204"/>
              </a:rPr>
              <a:t>Developing better understanding of needs</a:t>
            </a:r>
            <a:endParaRPr lang="en-GB" sz="1400" dirty="0">
              <a:solidFill>
                <a:prstClr val="white"/>
              </a:solidFill>
              <a:latin typeface="Calibri" panose="020F0502020204030204"/>
              <a:ea typeface="Calibri"/>
              <a:cs typeface="Calibri"/>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400" dirty="0">
                <a:solidFill>
                  <a:prstClr val="white"/>
                </a:solidFill>
                <a:latin typeface="Calibri" panose="020F0502020204030204"/>
              </a:rPr>
              <a:t>Shared understanding of local priorities</a:t>
            </a:r>
            <a:endParaRPr lang="en-GB" sz="1400" dirty="0">
              <a:solidFill>
                <a:prstClr val="white"/>
              </a:solidFill>
              <a:latin typeface="Calibri" panose="020F0502020204030204"/>
              <a:ea typeface="Calibri"/>
              <a:cs typeface="Calibri"/>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400" dirty="0">
                <a:solidFill>
                  <a:prstClr val="white"/>
                </a:solidFill>
                <a:latin typeface="Calibri" panose="020F0502020204030204"/>
              </a:rPr>
              <a:t>Challenges </a:t>
            </a:r>
          </a:p>
        </p:txBody>
      </p:sp>
      <p:sp>
        <p:nvSpPr>
          <p:cNvPr id="16" name="Freeform: Shape 15">
            <a:extLst>
              <a:ext uri="{FF2B5EF4-FFF2-40B4-BE49-F238E27FC236}">
                <a16:creationId xmlns:a16="http://schemas.microsoft.com/office/drawing/2014/main" id="{50088DE5-3244-AC64-1AF1-40761D1B9A46}"/>
              </a:ext>
            </a:extLst>
          </p:cNvPr>
          <p:cNvSpPr/>
          <p:nvPr/>
        </p:nvSpPr>
        <p:spPr>
          <a:xfrm flipH="1">
            <a:off x="4421002" y="783220"/>
            <a:ext cx="3989075" cy="3045395"/>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EF7C31"/>
          </a:solidFill>
        </p:spPr>
        <p:style>
          <a:lnRef idx="2">
            <a:schemeClr val="accent1">
              <a:shade val="15000"/>
            </a:schemeClr>
          </a:lnRef>
          <a:fillRef idx="1">
            <a:schemeClr val="accent1"/>
          </a:fillRef>
          <a:effectRef idx="0">
            <a:schemeClr val="accent1"/>
          </a:effectRef>
          <a:fontRef idx="minor">
            <a:schemeClr val="lt1"/>
          </a:fontRef>
        </p:style>
        <p:txBody>
          <a:bodyPr wrap="square" lIns="64806" tIns="32403" rIns="64806" bIns="32403"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283"/>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Principles</a:t>
            </a:r>
            <a:endParaRPr lang="en-US" sz="1200" dirty="0">
              <a:solidFill>
                <a:prstClr val="black"/>
              </a:solidFill>
            </a:endParaRPr>
          </a:p>
          <a:p>
            <a:pPr>
              <a:spcAft>
                <a:spcPts val="283"/>
              </a:spcAft>
              <a:defRPr/>
            </a:pPr>
            <a:r>
              <a:rPr lang="en-GB" sz="1200" dirty="0">
                <a:solidFill>
                  <a:prstClr val="black"/>
                </a:solidFill>
                <a:latin typeface="Calibri" panose="020F0502020204030204"/>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Include …</a:t>
            </a:r>
            <a:endParaRPr lang="en-GB"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26529" marR="0" lvl="1" indent="-202511"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Commitment to equity </a:t>
            </a:r>
            <a:r>
              <a:rPr lang="en-GB" sz="1200" dirty="0">
                <a:solidFill>
                  <a:prstClr val="black"/>
                </a:solidFill>
                <a:latin typeface="Calibri" panose="020F0502020204030204"/>
              </a:rPr>
              <a:t>&amp;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positive outcomes across </a:t>
            </a:r>
            <a:r>
              <a:rPr lang="en-GB" sz="1200" dirty="0">
                <a:solidFill>
                  <a:prstClr val="black"/>
                </a:solidFill>
                <a:latin typeface="Calibri" panose="020F0502020204030204"/>
              </a:rPr>
              <a:t>Kirklees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526529" marR="0" lvl="1" indent="-202511"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Improves capacity of schools</a:t>
            </a:r>
            <a:endParaRPr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526529" marR="0" lvl="1" indent="-202511"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Willingness to share good practice &amp; learn from others</a:t>
            </a:r>
            <a:endParaRPr lang="en-GB" sz="1200" dirty="0">
              <a:solidFill>
                <a:prstClr val="black"/>
              </a:solidFill>
              <a:latin typeface="Calibri" panose="020F0502020204030204"/>
              <a:ea typeface="Calibri"/>
              <a:cs typeface="Calibri"/>
            </a:endParaRPr>
          </a:p>
          <a:p>
            <a:pPr marL="951802" marR="0" lvl="0" indent="-186760"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lang="en-GB" sz="1200" dirty="0">
                <a:solidFill>
                  <a:prstClr val="black"/>
                </a:solidFill>
                <a:latin typeface="Calibri" panose="020F0502020204030204"/>
              </a:rPr>
              <a:t>Supports greater consistency and quality in schools</a:t>
            </a:r>
            <a:endParaRPr lang="en-GB" sz="1200" dirty="0">
              <a:solidFill>
                <a:prstClr val="black"/>
              </a:solidFill>
              <a:latin typeface="Calibri" panose="020F0502020204030204"/>
              <a:ea typeface="Calibri"/>
              <a:cs typeface="Calibri"/>
            </a:endParaRPr>
          </a:p>
          <a:p>
            <a:pPr marL="951802" marR="0" lvl="0" indent="-186760"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lang="en-GB" sz="1200" dirty="0">
                <a:solidFill>
                  <a:prstClr val="black"/>
                </a:solidFill>
                <a:latin typeface="Calibri" panose="020F0502020204030204"/>
              </a:rPr>
              <a:t>Supports early intervention</a:t>
            </a:r>
            <a:endParaRPr lang="en-GB" sz="1200" dirty="0">
              <a:solidFill>
                <a:prstClr val="black"/>
              </a:solidFill>
              <a:latin typeface="Calibri" panose="020F0502020204030204"/>
              <a:ea typeface="Calibri"/>
              <a:cs typeface="Calibri"/>
            </a:endParaRPr>
          </a:p>
          <a:p>
            <a:pPr marL="951802" marR="0" lvl="0" indent="-186760"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lang="en-GB" sz="1200" dirty="0">
                <a:solidFill>
                  <a:prstClr val="black"/>
                </a:solidFill>
                <a:latin typeface="Calibri" panose="020F0502020204030204"/>
              </a:rPr>
              <a:t>Share good practice and learn from others</a:t>
            </a:r>
            <a:endParaRPr lang="en-GB" sz="1200" dirty="0">
              <a:solidFill>
                <a:prstClr val="black"/>
              </a:solidFill>
              <a:latin typeface="Calibri" panose="020F0502020204030204"/>
              <a:ea typeface="Calibri"/>
              <a:cs typeface="Calibri"/>
            </a:endParaRPr>
          </a:p>
        </p:txBody>
      </p:sp>
      <p:sp>
        <p:nvSpPr>
          <p:cNvPr id="17" name="TextBox 16">
            <a:extLst>
              <a:ext uri="{FF2B5EF4-FFF2-40B4-BE49-F238E27FC236}">
                <a16:creationId xmlns:a16="http://schemas.microsoft.com/office/drawing/2014/main" id="{EE8E2EDE-F0DD-78DE-9296-2554FE6CFDFD}"/>
              </a:ext>
            </a:extLst>
          </p:cNvPr>
          <p:cNvSpPr txBox="1"/>
          <p:nvPr/>
        </p:nvSpPr>
        <p:spPr>
          <a:xfrm>
            <a:off x="90007" y="108234"/>
            <a:ext cx="8640762" cy="649352"/>
          </a:xfrm>
          <a:prstGeom prst="rect">
            <a:avLst/>
          </a:prstGeom>
          <a:noFill/>
        </p:spPr>
        <p:txBody>
          <a:bodyPr wrap="square" lIns="59821" tIns="29910" rIns="59821" bIns="29910" rtlCol="0"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299004" eaLnBrk="1" fontAlgn="auto" latinLnBrk="0" hangingPunct="1">
              <a:lnSpc>
                <a:spcPct val="100000"/>
              </a:lnSpc>
              <a:spcBef>
                <a:spcPts val="0"/>
              </a:spcBef>
              <a:spcAft>
                <a:spcPts val="0"/>
              </a:spcAft>
              <a:buClrTx/>
              <a:buSzTx/>
              <a:buFontTx/>
              <a:buNone/>
              <a:tabLst/>
              <a:defRPr/>
            </a:pPr>
            <a:r>
              <a:rPr kumimoji="0" lang="en-GB" sz="3827" b="1" i="0" u="none" strike="noStrike" kern="0" cap="none" spc="0" normalizeH="0" baseline="0" noProof="0" dirty="0">
                <a:ln>
                  <a:noFill/>
                </a:ln>
                <a:solidFill>
                  <a:schemeClr val="bg1"/>
                </a:solidFill>
                <a:effectLst/>
                <a:uLnTx/>
                <a:uFillTx/>
              </a:rPr>
              <a:t>Clusters </a:t>
            </a:r>
            <a:endParaRPr kumimoji="0" lang="en-GB" sz="3827" b="1" i="0" u="none" strike="noStrike" kern="0" cap="none" spc="0" normalizeH="0" baseline="0" noProof="0" dirty="0">
              <a:ln>
                <a:noFill/>
              </a:ln>
              <a:solidFill>
                <a:schemeClr val="bg1"/>
              </a:solidFill>
              <a:effectLst/>
              <a:uLnTx/>
              <a:uFillTx/>
              <a:cs typeface="Calibri"/>
            </a:endParaRPr>
          </a:p>
        </p:txBody>
      </p:sp>
    </p:spTree>
    <p:extLst>
      <p:ext uri="{BB962C8B-B14F-4D97-AF65-F5344CB8AC3E}">
        <p14:creationId xmlns:p14="http://schemas.microsoft.com/office/powerpoint/2010/main" val="618143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4027FD-04B4-3B18-660E-2E8962A41E01}"/>
            </a:ext>
          </a:extLst>
        </p:cNvPr>
        <p:cNvGrpSpPr/>
        <p:nvPr/>
      </p:nvGrpSpPr>
      <p:grpSpPr>
        <a:xfrm>
          <a:off x="0" y="0"/>
          <a:ext cx="0" cy="0"/>
          <a:chOff x="0" y="0"/>
          <a:chExt cx="0" cy="0"/>
        </a:xfrm>
      </p:grpSpPr>
      <p:sp>
        <p:nvSpPr>
          <p:cNvPr id="8" name="Circle: Hollow 7">
            <a:extLst>
              <a:ext uri="{FF2B5EF4-FFF2-40B4-BE49-F238E27FC236}">
                <a16:creationId xmlns:a16="http://schemas.microsoft.com/office/drawing/2014/main" id="{F87DEBC2-BD91-5AF8-E761-BDA2B5CBCCBB}"/>
              </a:ext>
            </a:extLst>
          </p:cNvPr>
          <p:cNvSpPr/>
          <p:nvPr/>
        </p:nvSpPr>
        <p:spPr>
          <a:xfrm>
            <a:off x="3569576" y="2711776"/>
            <a:ext cx="1492573" cy="1491882"/>
          </a:xfrm>
          <a:prstGeom prst="donut">
            <a:avLst>
              <a:gd name="adj" fmla="val 1594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6F61AFD7-06A1-3F33-B718-59A350EEE1A8}"/>
              </a:ext>
            </a:extLst>
          </p:cNvPr>
          <p:cNvSpPr/>
          <p:nvPr/>
        </p:nvSpPr>
        <p:spPr>
          <a:xfrm>
            <a:off x="3958666" y="3100520"/>
            <a:ext cx="714394" cy="714394"/>
          </a:xfrm>
          <a:prstGeom prst="flowChartConnector">
            <a:avLst/>
          </a:prstGeom>
          <a:solidFill>
            <a:srgbClr val="D7290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reeform: Shape 2">
            <a:extLst>
              <a:ext uri="{FF2B5EF4-FFF2-40B4-BE49-F238E27FC236}">
                <a16:creationId xmlns:a16="http://schemas.microsoft.com/office/drawing/2014/main" id="{8BB2E80E-9EFA-AD02-9DE1-D36DCF4A86A5}"/>
              </a:ext>
            </a:extLst>
          </p:cNvPr>
          <p:cNvSpPr/>
          <p:nvPr/>
        </p:nvSpPr>
        <p:spPr>
          <a:xfrm flipV="1">
            <a:off x="241116" y="3565164"/>
            <a:ext cx="3989075" cy="1949404"/>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D72909"/>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501B145-CBA5-31EE-0CFE-05FA821EA4BD}"/>
              </a:ext>
            </a:extLst>
          </p:cNvPr>
          <p:cNvSpPr txBox="1"/>
          <p:nvPr/>
        </p:nvSpPr>
        <p:spPr>
          <a:xfrm>
            <a:off x="269552" y="3576472"/>
            <a:ext cx="3932202" cy="1951083"/>
          </a:xfrm>
          <a:prstGeom prst="rect">
            <a:avLst/>
          </a:prstGeom>
          <a:noFill/>
        </p:spPr>
        <p:txBody>
          <a:bodyPr wrap="square" lIns="64806" tIns="32403" rIns="64806" bIns="32403"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850"/>
              </a:spcAft>
              <a:buClrTx/>
              <a:buSzTx/>
              <a:buFontTx/>
              <a:buNone/>
              <a:tabLst/>
              <a:defRPr/>
            </a:pPr>
            <a:r>
              <a:rPr kumimoji="0" lang="en-GB" sz="1063" b="1" i="0" u="sng" strike="noStrike" kern="1200" cap="none" spc="0" normalizeH="0" baseline="0" noProof="0">
                <a:ln>
                  <a:noFill/>
                </a:ln>
                <a:solidFill>
                  <a:prstClr val="white"/>
                </a:solidFill>
                <a:effectLst/>
                <a:uLnTx/>
                <a:uFillTx/>
                <a:latin typeface="Calibri" panose="020F0502020204030204"/>
                <a:ea typeface="+mn-ea"/>
                <a:cs typeface="+mn-cs"/>
              </a:rPr>
              <a:t>What next?</a:t>
            </a:r>
            <a:endParaRPr lang="en-GB" sz="1063">
              <a:solidFill>
                <a:prstClr val="white"/>
              </a:solidFill>
              <a:latin typeface="Calibri" panose="020F0502020204030204"/>
            </a:endParaRPr>
          </a:p>
          <a:p>
            <a:pPr marL="202511" indent="-202511">
              <a:spcAft>
                <a:spcPts val="850"/>
              </a:spcAft>
              <a:buFont typeface="Wingdings" panose="05000000000000000000" pitchFamily="2" charset="2"/>
              <a:buChar char="v"/>
              <a:defRPr/>
            </a:pPr>
            <a:r>
              <a:rPr lang="en-GB" sz="1063">
                <a:solidFill>
                  <a:prstClr val="white"/>
                </a:solidFill>
                <a:latin typeface="Calibri" panose="020F0502020204030204"/>
              </a:rPr>
              <a:t>Build on initial successes</a:t>
            </a:r>
            <a:endParaRPr lang="en-GB" sz="1063">
              <a:solidFill>
                <a:prstClr val="white"/>
              </a:solidFill>
              <a:latin typeface="Calibri" panose="020F0502020204030204"/>
              <a:ea typeface="Calibri"/>
              <a:cs typeface="Calibri"/>
            </a:endParaRPr>
          </a:p>
          <a:p>
            <a:pPr marL="202511" indent="-202511">
              <a:spcAft>
                <a:spcPts val="850"/>
              </a:spcAft>
              <a:buFont typeface="Wingdings" panose="05000000000000000000" pitchFamily="2" charset="2"/>
              <a:buChar char="v"/>
              <a:defRPr/>
            </a:pPr>
            <a:r>
              <a:rPr lang="en-GB" sz="1063">
                <a:solidFill>
                  <a:prstClr val="white"/>
                </a:solidFill>
                <a:latin typeface="Calibri" panose="020F0502020204030204"/>
              </a:rPr>
              <a:t>Work collaboratively to meet the needs of children</a:t>
            </a:r>
            <a:endParaRPr lang="en-GB" sz="1063">
              <a:solidFill>
                <a:prstClr val="white"/>
              </a:solidFill>
              <a:latin typeface="Calibri" panose="020F0502020204030204"/>
              <a:ea typeface="Calibri"/>
              <a:cs typeface="Calibri"/>
            </a:endParaRPr>
          </a:p>
          <a:p>
            <a:pPr marL="202511" indent="-202511">
              <a:spcAft>
                <a:spcPts val="850"/>
              </a:spcAft>
              <a:buFont typeface="Wingdings" panose="05000000000000000000" pitchFamily="2" charset="2"/>
              <a:buChar char="v"/>
              <a:defRPr/>
            </a:pPr>
            <a:r>
              <a:rPr lang="en-GB" sz="1063">
                <a:solidFill>
                  <a:prstClr val="white"/>
                </a:solidFill>
                <a:latin typeface="Calibri" panose="020F0502020204030204"/>
              </a:rPr>
              <a:t>Support each other, share good practice and learn from each other</a:t>
            </a:r>
            <a:endParaRPr lang="en-GB" sz="1063">
              <a:solidFill>
                <a:prstClr val="white"/>
              </a:solidFill>
              <a:latin typeface="Calibri" panose="020F0502020204030204"/>
              <a:ea typeface="Calibri"/>
              <a:cs typeface="Calibri"/>
            </a:endParaRPr>
          </a:p>
          <a:p>
            <a:pPr marL="202511" indent="-202511">
              <a:spcAft>
                <a:spcPts val="850"/>
              </a:spcAft>
              <a:buFont typeface="Wingdings" panose="05000000000000000000" pitchFamily="2" charset="2"/>
              <a:buChar char="v"/>
              <a:defRPr/>
            </a:pPr>
            <a:r>
              <a:rPr lang="en-GB" sz="1063">
                <a:solidFill>
                  <a:prstClr val="white"/>
                </a:solidFill>
                <a:latin typeface="Calibri" panose="020F0502020204030204"/>
                <a:ea typeface="Calibri"/>
                <a:cs typeface="Calibri"/>
              </a:rPr>
              <a:t>Develop fresh and creative approaches to meet need through efficient use of all funding available </a:t>
            </a:r>
          </a:p>
          <a:p>
            <a:pPr marL="202511" marR="0" lvl="0" indent="-202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lang="en-GB" sz="1063">
                <a:solidFill>
                  <a:prstClr val="white"/>
                </a:solidFill>
                <a:latin typeface="Calibri" panose="020F0502020204030204"/>
                <a:ea typeface="Calibri"/>
                <a:cs typeface="Calibri"/>
              </a:rPr>
              <a:t>Work together to recognise the challenges and find solutions</a:t>
            </a:r>
          </a:p>
        </p:txBody>
      </p:sp>
      <p:sp>
        <p:nvSpPr>
          <p:cNvPr id="12" name="Block Arc 11">
            <a:extLst>
              <a:ext uri="{FF2B5EF4-FFF2-40B4-BE49-F238E27FC236}">
                <a16:creationId xmlns:a16="http://schemas.microsoft.com/office/drawing/2014/main" id="{0688B81D-F339-9C4A-1450-66AC947EC7DC}"/>
              </a:ext>
            </a:extLst>
          </p:cNvPr>
          <p:cNvSpPr/>
          <p:nvPr/>
        </p:nvSpPr>
        <p:spPr>
          <a:xfrm rot="16200000">
            <a:off x="3569577" y="2701650"/>
            <a:ext cx="1549262" cy="1491882"/>
          </a:xfrm>
          <a:prstGeom prst="blockArc">
            <a:avLst>
              <a:gd name="adj1" fmla="val 10800000"/>
              <a:gd name="adj2" fmla="val 16059995"/>
              <a:gd name="adj3" fmla="val 15091"/>
            </a:avLst>
          </a:prstGeom>
          <a:solidFill>
            <a:srgbClr val="D7290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69A702D-D9EE-B0C7-1341-09EF954234FF}"/>
              </a:ext>
            </a:extLst>
          </p:cNvPr>
          <p:cNvSpPr/>
          <p:nvPr/>
        </p:nvSpPr>
        <p:spPr>
          <a:xfrm flipH="1" flipV="1">
            <a:off x="4418697" y="3573472"/>
            <a:ext cx="4000419" cy="1924479"/>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4571C5"/>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70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FE86785-F05A-E74D-D31B-2728848EA6CD}"/>
              </a:ext>
            </a:extLst>
          </p:cNvPr>
          <p:cNvSpPr/>
          <p:nvPr/>
        </p:nvSpPr>
        <p:spPr>
          <a:xfrm>
            <a:off x="241298" y="1419431"/>
            <a:ext cx="3989075" cy="1910587"/>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36CB34"/>
          </a:solidFill>
        </p:spPr>
        <p:style>
          <a:lnRef idx="2">
            <a:schemeClr val="accent1">
              <a:shade val="15000"/>
            </a:schemeClr>
          </a:lnRef>
          <a:fillRef idx="1">
            <a:schemeClr val="accent1"/>
          </a:fillRef>
          <a:effectRef idx="0">
            <a:schemeClr val="accent1"/>
          </a:effectRef>
          <a:fontRef idx="minor">
            <a:schemeClr val="lt1"/>
          </a:fontRef>
        </p:style>
        <p:txBody>
          <a:bodyPr wrap="square" lIns="64806" tIns="32403" rIns="64806" bIns="32403"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defRPr/>
            </a:pPr>
            <a:endParaRPr lang="en-GB" sz="1063" b="1" u="sng">
              <a:solidFill>
                <a:prstClr val="black"/>
              </a:solidFill>
              <a:latin typeface="Calibri" panose="020F0502020204030204"/>
            </a:endParaRPr>
          </a:p>
          <a:p>
            <a:pPr marL="0" marR="0" lvl="0" indent="0" algn="ctr" defTabSz="648035">
              <a:lnSpc>
                <a:spcPct val="100000"/>
              </a:lnSpc>
              <a:spcBef>
                <a:spcPts val="0"/>
              </a:spcBef>
              <a:spcAft>
                <a:spcPts val="0"/>
              </a:spcAft>
              <a:buClrTx/>
              <a:buSzTx/>
              <a:buFontTx/>
              <a:buNone/>
              <a:tabLst/>
              <a:defRPr/>
            </a:pPr>
            <a:r>
              <a:rPr kumimoji="0" lang="en-GB" sz="1063" b="1" i="0" u="sng" strike="noStrike" kern="1200" cap="none" spc="0" normalizeH="0" baseline="0" noProof="0">
                <a:ln>
                  <a:noFill/>
                </a:ln>
                <a:solidFill>
                  <a:prstClr val="black"/>
                </a:solidFill>
                <a:effectLst/>
                <a:uLnTx/>
                <a:uFillTx/>
                <a:latin typeface="Calibri" panose="020F0502020204030204"/>
                <a:ea typeface="+mn-ea"/>
                <a:cs typeface="+mn-cs"/>
              </a:rPr>
              <a:t>Why do this?</a:t>
            </a:r>
            <a:endParaRPr lang="en-GB" sz="1013">
              <a:solidFill>
                <a:prstClr val="black"/>
              </a:solidFill>
              <a:ea typeface="+mn-ea"/>
              <a:cs typeface="+mn-cs"/>
            </a:endParaRPr>
          </a:p>
          <a:p>
            <a:pPr marL="193511" marR="0" lvl="0" indent="-193511" algn="l" defTabSz="648035"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063" b="0" i="0" u="none" strike="noStrike" kern="1200" cap="none" spc="0" normalizeH="0" baseline="0" noProof="0">
              <a:ln>
                <a:noFill/>
              </a:ln>
              <a:solidFill>
                <a:prstClr val="black"/>
              </a:solidFill>
              <a:effectLst/>
              <a:uLnTx/>
              <a:uFillTx/>
              <a:latin typeface="Calibri" panose="020F0502020204030204"/>
              <a:ea typeface="+mn-ea"/>
              <a:cs typeface="+mn-cs"/>
            </a:endParaRP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1134" b="0" i="0" u="none" strike="noStrike" kern="1200" cap="none" spc="0" normalizeH="0" baseline="0" noProof="0">
                <a:ln>
                  <a:noFill/>
                </a:ln>
                <a:solidFill>
                  <a:prstClr val="black"/>
                </a:solidFill>
                <a:effectLst/>
                <a:uLnTx/>
                <a:uFillTx/>
                <a:latin typeface="Calibri" panose="020F0502020204030204"/>
                <a:ea typeface="+mn-ea"/>
                <a:cs typeface="+mn-cs"/>
              </a:rPr>
              <a:t>Because we’re ambitious for children and families in Kirklees</a:t>
            </a:r>
            <a:endParaRPr lang="en-GB" sz="1134"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1134" b="0" i="0" u="none" strike="noStrike" kern="1200" cap="none" spc="0" normalizeH="0" baseline="0" noProof="0">
                <a:ln>
                  <a:noFill/>
                </a:ln>
                <a:solidFill>
                  <a:prstClr val="black"/>
                </a:solidFill>
                <a:effectLst/>
                <a:uLnTx/>
                <a:uFillTx/>
                <a:latin typeface="Calibri" panose="020F0502020204030204"/>
                <a:ea typeface="+mn-ea"/>
                <a:cs typeface="+mn-cs"/>
              </a:rPr>
              <a:t>There’s opportunity for all of us to support each other in better ways</a:t>
            </a:r>
            <a:endParaRPr lang="en-GB" sz="1134"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193511" indent="-193511">
              <a:spcAft>
                <a:spcPts val="850"/>
              </a:spcAft>
              <a:buFont typeface="Wingdings" panose="05000000000000000000" pitchFamily="2" charset="2"/>
              <a:buChar char="v"/>
              <a:defRPr/>
            </a:pPr>
            <a:r>
              <a:rPr kumimoji="0" lang="en-GB" sz="1134" b="0" i="0" u="none" strike="noStrike" kern="1200" cap="none" spc="0" normalizeH="0" baseline="0" noProof="0">
                <a:ln>
                  <a:noFill/>
                </a:ln>
                <a:solidFill>
                  <a:prstClr val="black"/>
                </a:solidFill>
                <a:effectLst/>
                <a:uLnTx/>
                <a:uFillTx/>
                <a:latin typeface="Calibri" panose="020F0502020204030204"/>
                <a:ea typeface="+mn-ea"/>
                <a:cs typeface="+mn-cs"/>
              </a:rPr>
              <a:t>National and local context means its right to look at </a:t>
            </a:r>
            <a:r>
              <a:rPr lang="en-GB" sz="1134">
                <a:solidFill>
                  <a:prstClr val="black"/>
                </a:solidFill>
                <a:latin typeface="Calibri" panose="020F0502020204030204"/>
              </a:rPr>
              <a:t>            </a:t>
            </a:r>
            <a:r>
              <a:rPr kumimoji="0" lang="en-GB" sz="1134" b="0" i="0" u="none" strike="noStrike" kern="1200" cap="none" spc="0" normalizeH="0" baseline="0" noProof="0">
                <a:ln>
                  <a:noFill/>
                </a:ln>
                <a:solidFill>
                  <a:prstClr val="black"/>
                </a:solidFill>
                <a:effectLst/>
                <a:uLnTx/>
                <a:uFillTx/>
                <a:latin typeface="Calibri" panose="020F0502020204030204"/>
                <a:ea typeface="+mn-ea"/>
                <a:cs typeface="+mn-cs"/>
              </a:rPr>
              <a:t>how </a:t>
            </a:r>
            <a:r>
              <a:rPr lang="en-GB" sz="1134">
                <a:solidFill>
                  <a:prstClr val="black"/>
                </a:solidFill>
                <a:latin typeface="Calibri" panose="020F0502020204030204"/>
              </a:rPr>
              <a:t>we</a:t>
            </a:r>
            <a:r>
              <a:rPr kumimoji="0" lang="en-GB" sz="1134" b="0" i="0" u="none" strike="noStrike" kern="1200" cap="none" spc="0" normalizeH="0" baseline="0" noProof="0">
                <a:ln>
                  <a:noFill/>
                </a:ln>
                <a:solidFill>
                  <a:prstClr val="black"/>
                </a:solidFill>
                <a:effectLst/>
                <a:uLnTx/>
                <a:uFillTx/>
                <a:latin typeface="Calibri" panose="020F0502020204030204"/>
                <a:ea typeface="+mn-ea"/>
                <a:cs typeface="+mn-cs"/>
              </a:rPr>
              <a:t> can do things differently</a:t>
            </a:r>
            <a:endParaRPr lang="en-GB" sz="1134"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0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4D6EAA6-991B-D32E-6D0C-E1AE376DF78C}"/>
              </a:ext>
            </a:extLst>
          </p:cNvPr>
          <p:cNvSpPr txBox="1"/>
          <p:nvPr/>
        </p:nvSpPr>
        <p:spPr>
          <a:xfrm>
            <a:off x="4851301" y="3716430"/>
            <a:ext cx="3567815" cy="1570526"/>
          </a:xfrm>
          <a:prstGeom prst="rect">
            <a:avLst/>
          </a:prstGeom>
          <a:noFill/>
        </p:spPr>
        <p:txBody>
          <a:bodyPr wrap="square" lIns="64806" tIns="32403" rIns="64806" bIns="32403"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425"/>
              </a:spcAft>
              <a:buClrTx/>
              <a:buSzTx/>
              <a:buFontTx/>
              <a:buNone/>
              <a:tabLst/>
              <a:defRPr/>
            </a:pPr>
            <a:r>
              <a:rPr lang="en-GB" sz="1063" b="1" u="sng">
                <a:solidFill>
                  <a:prstClr val="white"/>
                </a:solidFill>
                <a:latin typeface="Calibri" panose="020F0502020204030204"/>
              </a:rPr>
              <a:t>Evolution not Revolution</a:t>
            </a:r>
            <a:endParaRPr kumimoji="0" lang="en-GB" sz="1063" b="1" i="0" u="sng"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648035" rtl="0" eaLnBrk="1" fontAlgn="auto" latinLnBrk="0" hangingPunct="1">
              <a:lnSpc>
                <a:spcPct val="100000"/>
              </a:lnSpc>
              <a:spcBef>
                <a:spcPts val="0"/>
              </a:spcBef>
              <a:spcAft>
                <a:spcPts val="425"/>
              </a:spcAft>
              <a:buClrTx/>
              <a:buSzTx/>
              <a:buFontTx/>
              <a:buNone/>
              <a:tabLst/>
              <a:defRPr/>
            </a:pPr>
            <a:endParaRPr lang="en-US" sz="709">
              <a:ea typeface="+mn-ea"/>
              <a:cs typeface="+mn-cs"/>
            </a:endParaRPr>
          </a:p>
          <a:p>
            <a:pPr marL="0" marR="0" lvl="0" indent="0" algn="r" defTabSz="648035" rtl="0" eaLnBrk="1" fontAlgn="auto" latinLnBrk="0" hangingPunct="1">
              <a:lnSpc>
                <a:spcPct val="100000"/>
              </a:lnSpc>
              <a:spcBef>
                <a:spcPts val="0"/>
              </a:spcBef>
              <a:spcAft>
                <a:spcPts val="425"/>
              </a:spcAft>
              <a:buClrTx/>
              <a:buSzTx/>
              <a:buFontTx/>
              <a:buNone/>
              <a:tabLst/>
              <a:defRPr/>
            </a:pPr>
            <a:endParaRPr kumimoji="0" lang="en-GB" sz="213" b="1" i="0" u="sng" strike="noStrike" kern="1200" cap="none" spc="0" normalizeH="0" baseline="0" noProof="0">
              <a:ln>
                <a:noFill/>
              </a:ln>
              <a:solidFill>
                <a:prstClr val="white"/>
              </a:solidFill>
              <a:effectLst/>
              <a:uLnTx/>
              <a:uFillTx/>
              <a:latin typeface="+mn-ea"/>
            </a:endParaRPr>
          </a:p>
          <a:p>
            <a:pPr marL="202511" indent="-202511">
              <a:spcAft>
                <a:spcPts val="425"/>
              </a:spcAft>
              <a:buFont typeface="Wingdings" panose="05000000000000000000" pitchFamily="2" charset="2"/>
              <a:buChar char="v"/>
              <a:defRPr/>
            </a:pPr>
            <a:r>
              <a:rPr lang="en-GB" sz="1063">
                <a:solidFill>
                  <a:prstClr val="white"/>
                </a:solidFill>
                <a:latin typeface="Calibri" panose="020F0502020204030204"/>
              </a:rPr>
              <a:t>Fresh approach given the current SEND context nationally</a:t>
            </a:r>
            <a:endParaRPr lang="en-GB" sz="1063">
              <a:solidFill>
                <a:prstClr val="white"/>
              </a:solidFill>
              <a:latin typeface="Calibri" panose="020F0502020204030204"/>
              <a:ea typeface="Calibri"/>
              <a:cs typeface="Calibri"/>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063">
                <a:solidFill>
                  <a:prstClr val="white"/>
                </a:solidFill>
                <a:latin typeface="Calibri" panose="020F0502020204030204"/>
              </a:rPr>
              <a:t>Increased collaboration </a:t>
            </a:r>
            <a:endParaRPr lang="en-GB" sz="1063">
              <a:solidFill>
                <a:prstClr val="white"/>
              </a:solidFill>
              <a:latin typeface="Calibri" panose="020F0502020204030204"/>
              <a:ea typeface="Calibri"/>
              <a:cs typeface="Calibri"/>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063">
                <a:solidFill>
                  <a:prstClr val="white"/>
                </a:solidFill>
                <a:latin typeface="Calibri" panose="020F0502020204030204"/>
              </a:rPr>
              <a:t>Developing better understanding of needs</a:t>
            </a:r>
            <a:endParaRPr lang="en-GB" sz="1063">
              <a:solidFill>
                <a:prstClr val="white"/>
              </a:solidFill>
              <a:latin typeface="Calibri" panose="020F0502020204030204"/>
              <a:ea typeface="Calibri"/>
              <a:cs typeface="Calibri"/>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063">
                <a:solidFill>
                  <a:prstClr val="white"/>
                </a:solidFill>
                <a:latin typeface="Calibri" panose="020F0502020204030204"/>
              </a:rPr>
              <a:t>Shared understanding of local priorities</a:t>
            </a:r>
            <a:endParaRPr lang="en-GB" sz="1063">
              <a:solidFill>
                <a:prstClr val="white"/>
              </a:solidFill>
              <a:latin typeface="Calibri" panose="020F0502020204030204"/>
              <a:ea typeface="Calibri"/>
              <a:cs typeface="Calibri"/>
            </a:endParaRPr>
          </a:p>
          <a:p>
            <a:pPr marL="202511" marR="0" lvl="0" indent="-202511" algn="l" defTabSz="648035" rtl="0" eaLnBrk="1" fontAlgn="auto" latinLnBrk="0" hangingPunct="1">
              <a:lnSpc>
                <a:spcPct val="100000"/>
              </a:lnSpc>
              <a:spcBef>
                <a:spcPts val="0"/>
              </a:spcBef>
              <a:spcAft>
                <a:spcPts val="425"/>
              </a:spcAft>
              <a:buClrTx/>
              <a:buSzTx/>
              <a:buFont typeface="Wingdings" panose="05000000000000000000" pitchFamily="2" charset="2"/>
              <a:buChar char="v"/>
              <a:tabLst/>
              <a:defRPr/>
            </a:pPr>
            <a:r>
              <a:rPr lang="en-GB" sz="1063">
                <a:solidFill>
                  <a:prstClr val="white"/>
                </a:solidFill>
                <a:latin typeface="Calibri" panose="020F0502020204030204"/>
              </a:rPr>
              <a:t>Challenges </a:t>
            </a:r>
            <a:endParaRPr lang="en-GB" sz="1063">
              <a:solidFill>
                <a:prstClr val="white"/>
              </a:solidFill>
              <a:latin typeface="Calibri" panose="020F0502020204030204"/>
              <a:ea typeface="Calibri"/>
              <a:cs typeface="Calibri"/>
            </a:endParaRPr>
          </a:p>
        </p:txBody>
      </p:sp>
      <p:sp>
        <p:nvSpPr>
          <p:cNvPr id="19" name="Freeform: Shape 18">
            <a:extLst>
              <a:ext uri="{FF2B5EF4-FFF2-40B4-BE49-F238E27FC236}">
                <a16:creationId xmlns:a16="http://schemas.microsoft.com/office/drawing/2014/main" id="{F1E94C55-A479-539B-795C-64B25C62D5C1}"/>
              </a:ext>
            </a:extLst>
          </p:cNvPr>
          <p:cNvSpPr/>
          <p:nvPr/>
        </p:nvSpPr>
        <p:spPr>
          <a:xfrm flipH="1">
            <a:off x="4410388" y="1419431"/>
            <a:ext cx="4008728" cy="1910587"/>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EF7C31"/>
          </a:solidFill>
        </p:spPr>
        <p:style>
          <a:lnRef idx="2">
            <a:schemeClr val="accent1">
              <a:shade val="15000"/>
            </a:schemeClr>
          </a:lnRef>
          <a:fillRef idx="1">
            <a:schemeClr val="accent1"/>
          </a:fillRef>
          <a:effectRef idx="0">
            <a:schemeClr val="accent1"/>
          </a:effectRef>
          <a:fontRef idx="minor">
            <a:schemeClr val="lt1"/>
          </a:fontRef>
        </p:style>
        <p:txBody>
          <a:bodyPr wrap="square" lIns="64806" tIns="32403" rIns="64806" bIns="32403"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283"/>
              </a:spcAft>
              <a:buClrTx/>
              <a:buSzTx/>
              <a:buFontTx/>
              <a:buNone/>
              <a:tabLst/>
              <a:defRPr/>
            </a:pPr>
            <a:r>
              <a:rPr kumimoji="0" lang="en-GB" sz="1063" b="1" i="0" u="sng" strike="noStrike" kern="1200" cap="none" spc="0" normalizeH="0" baseline="0" noProof="0">
                <a:ln>
                  <a:noFill/>
                </a:ln>
                <a:solidFill>
                  <a:prstClr val="black"/>
                </a:solidFill>
                <a:effectLst/>
                <a:uLnTx/>
                <a:uFillTx/>
                <a:latin typeface="Calibri" panose="020F0502020204030204"/>
                <a:ea typeface="+mn-ea"/>
                <a:cs typeface="+mn-cs"/>
              </a:rPr>
              <a:t>Principles</a:t>
            </a:r>
            <a:endParaRPr lang="en-US" sz="1013">
              <a:solidFill>
                <a:prstClr val="black"/>
              </a:solidFill>
              <a:ea typeface="+mn-ea"/>
              <a:cs typeface="+mn-cs"/>
            </a:endParaRPr>
          </a:p>
          <a:p>
            <a:pPr marR="0" lvl="0" algn="l" defTabSz="648035" rtl="0" eaLnBrk="1" fontAlgn="auto" latinLnBrk="0" hangingPunct="1">
              <a:lnSpc>
                <a:spcPct val="100000"/>
              </a:lnSpc>
              <a:spcBef>
                <a:spcPts val="0"/>
              </a:spcBef>
              <a:spcAft>
                <a:spcPts val="283"/>
              </a:spcAft>
              <a:buClrTx/>
              <a:buSzTx/>
              <a:tabLst/>
              <a:defRPr/>
            </a:pPr>
            <a:r>
              <a:rPr kumimoji="0" lang="en-GB" sz="1063" b="0" i="0" u="none" strike="noStrike" kern="1200" cap="none" spc="0" normalizeH="0" baseline="0" noProof="0">
                <a:ln>
                  <a:noFill/>
                </a:ln>
                <a:solidFill>
                  <a:prstClr val="black"/>
                </a:solidFill>
                <a:effectLst/>
                <a:uLnTx/>
                <a:uFillTx/>
                <a:latin typeface="Calibri" panose="020F0502020204030204"/>
                <a:ea typeface="+mn-ea"/>
                <a:cs typeface="+mn-cs"/>
              </a:rPr>
              <a:t>     Include …</a:t>
            </a:r>
          </a:p>
          <a:p>
            <a:pPr marL="526529" marR="0" lvl="1" indent="-202511" algn="l" defTabSz="648035">
              <a:lnSpc>
                <a:spcPct val="100000"/>
              </a:lnSpc>
              <a:spcBef>
                <a:spcPts val="0"/>
              </a:spcBef>
              <a:spcAft>
                <a:spcPts val="283"/>
              </a:spcAft>
              <a:buClrTx/>
              <a:buSzTx/>
              <a:buFont typeface="Wingdings,Sans-Serif"/>
              <a:buChar char="v"/>
              <a:tabLst/>
              <a:defRPr/>
            </a:pPr>
            <a:r>
              <a:rPr kumimoji="0" lang="en-GB" sz="1063" b="0" i="0" u="none" strike="noStrike" kern="1200" cap="none" spc="0" normalizeH="0" baseline="0" noProof="0">
                <a:ln>
                  <a:noFill/>
                </a:ln>
                <a:solidFill>
                  <a:prstClr val="black"/>
                </a:solidFill>
                <a:effectLst/>
                <a:uLnTx/>
                <a:uFillTx/>
                <a:latin typeface="Calibri" panose="020F0502020204030204"/>
                <a:ea typeface="+mn-ea"/>
                <a:cs typeface="+mn-cs"/>
              </a:rPr>
              <a:t>Commitment to equity </a:t>
            </a:r>
            <a:r>
              <a:rPr lang="en-GB" sz="1063">
                <a:solidFill>
                  <a:prstClr val="black"/>
                </a:solidFill>
                <a:latin typeface="Calibri" panose="020F0502020204030204"/>
              </a:rPr>
              <a:t>&amp; </a:t>
            </a:r>
            <a:r>
              <a:rPr kumimoji="0" lang="en-GB" sz="1063" b="0" i="0" u="none" strike="noStrike" kern="1200" cap="none" spc="0" normalizeH="0" baseline="0" noProof="0">
                <a:ln>
                  <a:noFill/>
                </a:ln>
                <a:solidFill>
                  <a:prstClr val="black"/>
                </a:solidFill>
                <a:effectLst/>
                <a:uLnTx/>
                <a:uFillTx/>
                <a:latin typeface="Calibri" panose="020F0502020204030204"/>
                <a:ea typeface="+mn-ea"/>
                <a:cs typeface="+mn-cs"/>
              </a:rPr>
              <a:t>positive outcomes across </a:t>
            </a:r>
            <a:r>
              <a:rPr lang="en-GB" sz="1063">
                <a:solidFill>
                  <a:prstClr val="black"/>
                </a:solidFill>
                <a:latin typeface="Calibri" panose="020F0502020204030204"/>
              </a:rPr>
              <a:t>Kirklees</a:t>
            </a:r>
            <a:r>
              <a:rPr kumimoji="0" lang="en-GB" sz="1063"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GB" sz="1063"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526529" marR="0" lvl="1" indent="-202511" algn="l" defTabSz="648035">
              <a:lnSpc>
                <a:spcPct val="100000"/>
              </a:lnSpc>
              <a:spcBef>
                <a:spcPts val="0"/>
              </a:spcBef>
              <a:spcAft>
                <a:spcPts val="283"/>
              </a:spcAft>
              <a:buClrTx/>
              <a:buSzTx/>
              <a:buFont typeface="Wingdings,Sans-Serif"/>
              <a:buChar char="v"/>
              <a:tabLst/>
              <a:defRPr/>
            </a:pPr>
            <a:r>
              <a:rPr kumimoji="0" lang="en-GB" sz="1063" b="0" i="0" u="none" strike="noStrike" kern="1200" cap="none" spc="0" normalizeH="0" baseline="0" noProof="0">
                <a:ln>
                  <a:noFill/>
                </a:ln>
                <a:solidFill>
                  <a:prstClr val="black"/>
                </a:solidFill>
                <a:effectLst/>
                <a:uLnTx/>
                <a:uFillTx/>
                <a:latin typeface="Calibri" panose="020F0502020204030204"/>
                <a:ea typeface="+mn-ea"/>
                <a:cs typeface="+mn-cs"/>
              </a:rPr>
              <a:t>Improves capacity of schools</a:t>
            </a:r>
            <a:endParaRPr lang="en-GB" sz="1063"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526529" marR="0" lvl="1" indent="-202511" algn="l" defTabSz="648035">
              <a:lnSpc>
                <a:spcPct val="100000"/>
              </a:lnSpc>
              <a:spcBef>
                <a:spcPts val="0"/>
              </a:spcBef>
              <a:spcAft>
                <a:spcPts val="283"/>
              </a:spcAft>
              <a:buClrTx/>
              <a:buSzTx/>
              <a:buFont typeface="Wingdings,Sans-Serif"/>
              <a:buChar char="v"/>
              <a:tabLst/>
              <a:defRPr/>
            </a:pPr>
            <a:r>
              <a:rPr kumimoji="0" lang="en-GB" sz="1063" b="0" i="0" u="none" strike="noStrike" kern="1200" cap="none" spc="0" normalizeH="0" baseline="0" noProof="0">
                <a:ln>
                  <a:noFill/>
                </a:ln>
                <a:solidFill>
                  <a:prstClr val="black"/>
                </a:solidFill>
                <a:effectLst/>
                <a:uLnTx/>
                <a:uFillTx/>
                <a:latin typeface="Calibri" panose="020F0502020204030204"/>
                <a:ea typeface="+mn-ea"/>
                <a:cs typeface="+mn-cs"/>
              </a:rPr>
              <a:t>Willingness to share good practice &amp; learn from others</a:t>
            </a:r>
            <a:endParaRPr lang="en-GB" sz="1063"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951802" marR="0" lvl="0" indent="-186760" algn="l" defTabSz="648035">
              <a:lnSpc>
                <a:spcPct val="100000"/>
              </a:lnSpc>
              <a:spcBef>
                <a:spcPts val="0"/>
              </a:spcBef>
              <a:spcAft>
                <a:spcPts val="283"/>
              </a:spcAft>
              <a:buClrTx/>
              <a:buSzTx/>
              <a:buFont typeface="Wingdings,Sans-Serif"/>
              <a:buChar char="v"/>
              <a:tabLst/>
              <a:defRPr/>
            </a:pPr>
            <a:r>
              <a:rPr lang="en-GB" sz="1063">
                <a:solidFill>
                  <a:prstClr val="black"/>
                </a:solidFill>
                <a:latin typeface="Calibri" panose="020F0502020204030204"/>
              </a:rPr>
              <a:t>Supports greater consistency and quality in schools</a:t>
            </a:r>
            <a:endParaRPr lang="en-GB" sz="1063">
              <a:solidFill>
                <a:prstClr val="black"/>
              </a:solidFill>
              <a:latin typeface="Calibri" panose="020F0502020204030204"/>
              <a:ea typeface="Calibri"/>
              <a:cs typeface="Calibri"/>
            </a:endParaRPr>
          </a:p>
          <a:p>
            <a:pPr marL="951802" indent="-186760">
              <a:spcAft>
                <a:spcPts val="283"/>
              </a:spcAft>
              <a:buFont typeface="Wingdings,Sans-Serif"/>
              <a:buChar char="v"/>
              <a:defRPr/>
            </a:pPr>
            <a:r>
              <a:rPr lang="en-GB" sz="1063">
                <a:solidFill>
                  <a:prstClr val="black"/>
                </a:solidFill>
                <a:latin typeface="Calibri" panose="020F0502020204030204"/>
              </a:rPr>
              <a:t>Supports early intervention</a:t>
            </a:r>
            <a:endParaRPr lang="en-GB" sz="1063">
              <a:solidFill>
                <a:prstClr val="black"/>
              </a:solidFill>
              <a:latin typeface="Calibri" panose="020F0502020204030204"/>
              <a:ea typeface="Calibri"/>
              <a:cs typeface="Calibri"/>
            </a:endParaRPr>
          </a:p>
          <a:p>
            <a:pPr marL="951802" indent="-186760">
              <a:spcAft>
                <a:spcPts val="283"/>
              </a:spcAft>
              <a:buFont typeface="Wingdings,Sans-Serif"/>
              <a:buChar char="v"/>
              <a:defRPr/>
            </a:pPr>
            <a:r>
              <a:rPr lang="en-GB" sz="1063">
                <a:solidFill>
                  <a:prstClr val="black"/>
                </a:solidFill>
                <a:latin typeface="Calibri" panose="020F0502020204030204"/>
              </a:rPr>
              <a:t>Share good practice and learn from others</a:t>
            </a:r>
            <a:endParaRPr lang="en-GB" sz="1013"/>
          </a:p>
          <a:p>
            <a:pPr marL="951802" marR="0" lvl="0" indent="-186760"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endParaRPr kumimoji="0" lang="en-GB" sz="213" b="0" i="0" u="none" strike="noStrike" kern="1200" cap="none" spc="0" normalizeH="0" baseline="0" noProof="0">
              <a:ln>
                <a:noFill/>
              </a:ln>
              <a:solidFill>
                <a:prstClr val="black"/>
              </a:solidFill>
              <a:effectLst/>
              <a:uLnTx/>
              <a:uFillTx/>
              <a:latin typeface="Calibri" panose="020F0502020204030204"/>
              <a:ea typeface="+mn-ea"/>
              <a:cs typeface="+mn-cs"/>
            </a:endParaRPr>
          </a:p>
          <a:p>
            <a:pPr marL="888798" marR="0" lvl="0" indent="-192160"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endParaRPr lang="en-GB" sz="354"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2" name="TextBox 1">
            <a:extLst>
              <a:ext uri="{FF2B5EF4-FFF2-40B4-BE49-F238E27FC236}">
                <a16:creationId xmlns:a16="http://schemas.microsoft.com/office/drawing/2014/main" id="{F9847E91-297D-25AB-DC75-217C225F0E2F}"/>
              </a:ext>
            </a:extLst>
          </p:cNvPr>
          <p:cNvSpPr txBox="1"/>
          <p:nvPr/>
        </p:nvSpPr>
        <p:spPr>
          <a:xfrm>
            <a:off x="0" y="757586"/>
            <a:ext cx="8640762" cy="649352"/>
          </a:xfrm>
          <a:prstGeom prst="rect">
            <a:avLst/>
          </a:prstGeom>
          <a:noFill/>
        </p:spPr>
        <p:txBody>
          <a:bodyPr wrap="square" lIns="59821" tIns="29910" rIns="59821" bIns="29910" rtlCol="0"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299004" eaLnBrk="1" fontAlgn="auto" latinLnBrk="0" hangingPunct="1">
              <a:lnSpc>
                <a:spcPct val="100000"/>
              </a:lnSpc>
              <a:spcBef>
                <a:spcPts val="0"/>
              </a:spcBef>
              <a:spcAft>
                <a:spcPts val="0"/>
              </a:spcAft>
              <a:buClrTx/>
              <a:buSzTx/>
              <a:buFontTx/>
              <a:buNone/>
              <a:tabLst/>
              <a:defRPr/>
            </a:pPr>
            <a:r>
              <a:rPr kumimoji="0" lang="en-GB" sz="3827" b="1" i="0" u="none" strike="noStrike" kern="0" cap="none" spc="0" normalizeH="0" baseline="0" noProof="0">
                <a:ln>
                  <a:noFill/>
                </a:ln>
                <a:solidFill>
                  <a:schemeClr val="bg1"/>
                </a:solidFill>
                <a:effectLst/>
                <a:uLnTx/>
                <a:uFillTx/>
              </a:rPr>
              <a:t>Clusters </a:t>
            </a:r>
            <a:endParaRPr kumimoji="0" lang="en-GB" sz="3827" b="1" i="0" u="none" strike="noStrike" kern="0" cap="none" spc="0" normalizeH="0" baseline="0" noProof="0">
              <a:ln>
                <a:noFill/>
              </a:ln>
              <a:solidFill>
                <a:schemeClr val="bg1"/>
              </a:solidFill>
              <a:effectLst/>
              <a:uLnTx/>
              <a:uFillTx/>
              <a:cs typeface="Calibri"/>
            </a:endParaRPr>
          </a:p>
        </p:txBody>
      </p:sp>
    </p:spTree>
    <p:extLst>
      <p:ext uri="{BB962C8B-B14F-4D97-AF65-F5344CB8AC3E}">
        <p14:creationId xmlns:p14="http://schemas.microsoft.com/office/powerpoint/2010/main" val="1704299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42C239-09C9-D404-20EA-DDE12961FF80}"/>
              </a:ext>
            </a:extLst>
          </p:cNvPr>
          <p:cNvSpPr txBox="1"/>
          <p:nvPr/>
        </p:nvSpPr>
        <p:spPr>
          <a:xfrm>
            <a:off x="405222" y="996233"/>
            <a:ext cx="7404800" cy="4774420"/>
          </a:xfrm>
          <a:prstGeom prst="rect">
            <a:avLst/>
          </a:prstGeom>
          <a:noFill/>
        </p:spPr>
        <p:txBody>
          <a:bodyPr wrap="square" lIns="64806" tIns="32403" rIns="64806" bIns="32403" rtlCol="0"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243013" indent="-243013">
              <a:buFont typeface="Wingdings" panose="05000000000000000000" pitchFamily="2" charset="2"/>
              <a:buChar char="Ø"/>
            </a:pPr>
            <a:r>
              <a:rPr lang="en-GB" sz="1800" b="1" dirty="0">
                <a:latin typeface="+mj-lt"/>
              </a:rPr>
              <a:t>Is the local authority taking money (e.g. EHCP funding) away from schools?</a:t>
            </a:r>
            <a:r>
              <a:rPr lang="en-GB" sz="1800" dirty="0">
                <a:latin typeface="+mj-lt"/>
                <a:ea typeface="Calibri"/>
                <a:cs typeface="Calibri"/>
              </a:rPr>
              <a:t> </a:t>
            </a:r>
            <a:endParaRPr lang="en-GB" sz="1800" b="1" dirty="0">
              <a:solidFill>
                <a:srgbClr val="000000"/>
              </a:solidFill>
              <a:latin typeface="+mj-lt"/>
              <a:ea typeface="Calibri"/>
              <a:cs typeface="Calibri"/>
            </a:endParaRPr>
          </a:p>
          <a:p>
            <a:pPr marL="243013" indent="-243013">
              <a:buFont typeface="Wingdings" panose="05000000000000000000" pitchFamily="2" charset="2"/>
              <a:buChar char="Ø"/>
            </a:pPr>
            <a:endParaRPr lang="en-GB" sz="1800" dirty="0">
              <a:solidFill>
                <a:srgbClr val="000000"/>
              </a:solidFill>
              <a:highlight>
                <a:srgbClr val="FFFF00"/>
              </a:highlight>
              <a:latin typeface="+mj-lt"/>
              <a:ea typeface="Calibri"/>
              <a:cs typeface="Calibri"/>
            </a:endParaRPr>
          </a:p>
          <a:p>
            <a:pPr marL="243013" indent="-243013">
              <a:buFont typeface="Wingdings" panose="05000000000000000000" pitchFamily="2" charset="2"/>
              <a:buChar char="Ø"/>
            </a:pPr>
            <a:r>
              <a:rPr lang="en-GB" sz="1800" b="1" dirty="0">
                <a:solidFill>
                  <a:srgbClr val="000000"/>
                </a:solidFill>
                <a:latin typeface="+mj-lt"/>
                <a:ea typeface="Calibri"/>
                <a:cs typeface="Calibri"/>
              </a:rPr>
              <a:t>Is it the responsibility of the cluster to determine whether an EHC Needs Assessment is needed, if an EHC plan is issued or what funding will be allocated to an EHCP?</a:t>
            </a:r>
          </a:p>
          <a:p>
            <a:pPr marL="243013" indent="-243013">
              <a:buFont typeface="Wingdings" panose="05000000000000000000" pitchFamily="2" charset="2"/>
              <a:buChar char="Ø"/>
            </a:pPr>
            <a:endParaRPr lang="en-GB" sz="1800" b="1" dirty="0">
              <a:solidFill>
                <a:srgbClr val="000000"/>
              </a:solidFill>
              <a:latin typeface="+mj-lt"/>
              <a:ea typeface="Calibri"/>
              <a:cs typeface="Calibri"/>
            </a:endParaRPr>
          </a:p>
          <a:p>
            <a:pPr marL="243013" indent="-243013">
              <a:buFont typeface="Wingdings" panose="05000000000000000000" pitchFamily="2" charset="2"/>
              <a:buChar char="Ø"/>
            </a:pPr>
            <a:r>
              <a:rPr lang="en-GB" sz="1800" b="1" dirty="0">
                <a:solidFill>
                  <a:srgbClr val="000000"/>
                </a:solidFill>
                <a:latin typeface="+mj-lt"/>
                <a:ea typeface="Calibri"/>
                <a:cs typeface="Calibri"/>
              </a:rPr>
              <a:t>Is the new cluster model legal?</a:t>
            </a:r>
          </a:p>
          <a:p>
            <a:pPr marL="243013" indent="-243013">
              <a:buFont typeface="Wingdings" panose="05000000000000000000" pitchFamily="2" charset="2"/>
              <a:buChar char="Ø"/>
            </a:pPr>
            <a:endParaRPr lang="en-GB" sz="1800" dirty="0">
              <a:solidFill>
                <a:srgbClr val="000000"/>
              </a:solidFill>
              <a:latin typeface="+mj-lt"/>
              <a:ea typeface="Calibri"/>
              <a:cs typeface="Calibri"/>
            </a:endParaRPr>
          </a:p>
          <a:p>
            <a:pPr marL="243013" indent="-243013">
              <a:buFont typeface="Wingdings" panose="05000000000000000000" pitchFamily="2" charset="2"/>
              <a:buChar char="Ø"/>
            </a:pPr>
            <a:r>
              <a:rPr lang="en-GB" sz="1800" b="1" dirty="0">
                <a:solidFill>
                  <a:srgbClr val="000000"/>
                </a:solidFill>
                <a:latin typeface="+mj-lt"/>
                <a:ea typeface="Calibri"/>
                <a:cs typeface="Calibri"/>
              </a:rPr>
              <a:t>Can children and young people who attend a Kirklees school but live in a neighbouring local authority access support through the cluster?</a:t>
            </a:r>
          </a:p>
          <a:p>
            <a:pPr marL="243013" indent="-243013">
              <a:buFont typeface="Wingdings" panose="05000000000000000000" pitchFamily="2" charset="2"/>
              <a:buChar char="Ø"/>
            </a:pPr>
            <a:endParaRPr lang="en-GB" sz="1800" dirty="0">
              <a:solidFill>
                <a:srgbClr val="000000"/>
              </a:solidFill>
              <a:latin typeface="+mj-lt"/>
              <a:ea typeface="Calibri"/>
              <a:cs typeface="Calibri"/>
            </a:endParaRPr>
          </a:p>
          <a:p>
            <a:pPr marL="243013" indent="-243013">
              <a:buFont typeface="Wingdings" panose="05000000000000000000" pitchFamily="2" charset="2"/>
              <a:buChar char="Ø"/>
            </a:pPr>
            <a:r>
              <a:rPr lang="en-GB" sz="1800" b="1" dirty="0">
                <a:solidFill>
                  <a:srgbClr val="000000"/>
                </a:solidFill>
                <a:latin typeface="+mj-lt"/>
                <a:ea typeface="Calibri"/>
                <a:cs typeface="Calibri"/>
              </a:rPr>
              <a:t>What </a:t>
            </a:r>
            <a:r>
              <a:rPr lang="en-GB" sz="1800" b="1" i="0" dirty="0">
                <a:solidFill>
                  <a:srgbClr val="000000"/>
                </a:solidFill>
                <a:effectLst/>
                <a:latin typeface="+mj-lt"/>
                <a:ea typeface="Calibri"/>
                <a:cs typeface="Calibri"/>
              </a:rPr>
              <a:t>happens when a child moves schools? Does the process need to start again or is there a way we can transfer?</a:t>
            </a:r>
            <a:r>
              <a:rPr lang="en-GB" sz="1800" b="0" i="0" dirty="0">
                <a:solidFill>
                  <a:srgbClr val="000000"/>
                </a:solidFill>
                <a:effectLst/>
                <a:latin typeface="+mj-lt"/>
                <a:ea typeface="Calibri"/>
                <a:cs typeface="Calibri"/>
              </a:rPr>
              <a:t> </a:t>
            </a:r>
          </a:p>
          <a:p>
            <a:pPr marL="243013" indent="-243013">
              <a:buFont typeface="Wingdings" panose="05000000000000000000" pitchFamily="2" charset="2"/>
              <a:buChar char="Ø"/>
            </a:pPr>
            <a:endParaRPr lang="en-GB" sz="1800" dirty="0">
              <a:solidFill>
                <a:srgbClr val="000000"/>
              </a:solidFill>
              <a:latin typeface="+mj-lt"/>
              <a:ea typeface="Calibri"/>
              <a:cs typeface="Calibri"/>
            </a:endParaRPr>
          </a:p>
          <a:p>
            <a:pPr marL="243013" indent="-243013">
              <a:buFont typeface="Wingdings" panose="05000000000000000000" pitchFamily="2" charset="2"/>
              <a:buChar char="Ø"/>
            </a:pPr>
            <a:r>
              <a:rPr lang="en-GB" sz="1800" b="1" i="0" dirty="0">
                <a:solidFill>
                  <a:srgbClr val="000000"/>
                </a:solidFill>
                <a:effectLst/>
                <a:latin typeface="+mj-lt"/>
                <a:ea typeface="Calibri"/>
                <a:cs typeface="Calibri"/>
              </a:rPr>
              <a:t>What is the benefit to my school if we do not have any cases to bring?</a:t>
            </a:r>
            <a:r>
              <a:rPr lang="en-GB" sz="1800" b="0" i="0" dirty="0">
                <a:solidFill>
                  <a:srgbClr val="000000"/>
                </a:solidFill>
                <a:effectLst/>
                <a:latin typeface="+mj-lt"/>
                <a:ea typeface="Calibri"/>
                <a:cs typeface="Calibri"/>
              </a:rPr>
              <a:t> </a:t>
            </a:r>
          </a:p>
          <a:p>
            <a:r>
              <a:rPr lang="en-GB" sz="1800" b="0" i="0" dirty="0">
                <a:solidFill>
                  <a:srgbClr val="000000"/>
                </a:solidFill>
                <a:effectLst/>
                <a:latin typeface="+mj-lt"/>
                <a:ea typeface="Calibri"/>
                <a:cs typeface="Calibri"/>
              </a:rPr>
              <a:t> </a:t>
            </a:r>
            <a:endParaRPr lang="en-GB" sz="1800" b="1" dirty="0">
              <a:solidFill>
                <a:srgbClr val="000000"/>
              </a:solidFill>
              <a:latin typeface="+mj-lt"/>
              <a:ea typeface="Calibri"/>
              <a:cs typeface="Calibri"/>
            </a:endParaRPr>
          </a:p>
        </p:txBody>
      </p:sp>
      <p:sp>
        <p:nvSpPr>
          <p:cNvPr id="4" name="Rectangle 3">
            <a:extLst>
              <a:ext uri="{FF2B5EF4-FFF2-40B4-BE49-F238E27FC236}">
                <a16:creationId xmlns:a16="http://schemas.microsoft.com/office/drawing/2014/main" id="{0427B534-0131-D58D-6215-C3D560941975}"/>
              </a:ext>
            </a:extLst>
          </p:cNvPr>
          <p:cNvSpPr/>
          <p:nvPr/>
        </p:nvSpPr>
        <p:spPr>
          <a:xfrm>
            <a:off x="405222" y="341847"/>
            <a:ext cx="1129407" cy="654386"/>
          </a:xfrm>
          <a:prstGeom prst="rect">
            <a:avLst/>
          </a:prstGeom>
          <a:noFill/>
        </p:spPr>
        <p:txBody>
          <a:bodyPr wrap="square" lIns="64806" tIns="32403" rIns="64806" bIns="32403">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US" sz="3827" b="0" cap="none" spc="0" dirty="0">
                <a:ln w="0"/>
                <a:solidFill>
                  <a:schemeClr val="tx1"/>
                </a:solidFill>
                <a:effectLst>
                  <a:outerShdw blurRad="38100" dist="19050" dir="2700000" algn="tl" rotWithShape="0">
                    <a:schemeClr val="dk1">
                      <a:alpha val="40000"/>
                    </a:schemeClr>
                  </a:outerShdw>
                </a:effectLst>
              </a:rPr>
              <a:t>FAQs</a:t>
            </a:r>
          </a:p>
        </p:txBody>
      </p:sp>
    </p:spTree>
    <p:extLst>
      <p:ext uri="{BB962C8B-B14F-4D97-AF65-F5344CB8AC3E}">
        <p14:creationId xmlns:p14="http://schemas.microsoft.com/office/powerpoint/2010/main" val="108183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rectorate for young people Ofsted inspection pp inner blank.jpg">
            <a:extLst>
              <a:ext uri="{FF2B5EF4-FFF2-40B4-BE49-F238E27FC236}">
                <a16:creationId xmlns:a16="http://schemas.microsoft.com/office/drawing/2014/main" id="{8792A483-9410-894A-0A67-36E65EF536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06"/>
          <a:stretch/>
        </p:blipFill>
        <p:spPr>
          <a:xfrm>
            <a:off x="413277" y="4799258"/>
            <a:ext cx="7812047" cy="797222"/>
          </a:xfrm>
          <a:prstGeom prst="rect">
            <a:avLst/>
          </a:prstGeom>
        </p:spPr>
      </p:pic>
      <p:sp>
        <p:nvSpPr>
          <p:cNvPr id="2" name="Title 1">
            <a:extLst>
              <a:ext uri="{FF2B5EF4-FFF2-40B4-BE49-F238E27FC236}">
                <a16:creationId xmlns:a16="http://schemas.microsoft.com/office/drawing/2014/main" id="{C03F55DF-2051-D9D7-A543-AB57ED3C61B8}"/>
              </a:ext>
            </a:extLst>
          </p:cNvPr>
          <p:cNvSpPr>
            <a:spLocks noGrp="1"/>
          </p:cNvSpPr>
          <p:nvPr>
            <p:ph type="ctrTitle"/>
          </p:nvPr>
        </p:nvSpPr>
        <p:spPr>
          <a:xfrm>
            <a:off x="1080095" y="939789"/>
            <a:ext cx="6480572" cy="2119620"/>
          </a:xfrm>
        </p:spPr>
        <p:txBody>
          <a:bodyPr>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4677" b="1" dirty="0">
                <a:latin typeface="Arial" panose="020B0604020202020204" pitchFamily="34" charset="0"/>
                <a:cs typeface="Arial" panose="020B0604020202020204" pitchFamily="34" charset="0"/>
              </a:rPr>
              <a:t>SENDACT/EHCP Team</a:t>
            </a:r>
            <a:br>
              <a:rPr lang="en-GB" sz="4677" b="1">
                <a:latin typeface="Arial" panose="020B0604020202020204" pitchFamily="34" charset="0"/>
                <a:cs typeface="Arial" panose="020B0604020202020204" pitchFamily="34" charset="0"/>
              </a:rPr>
            </a:br>
            <a:r>
              <a:rPr lang="en-GB" sz="4677" b="1">
                <a:latin typeface="Arial" panose="020B0604020202020204" pitchFamily="34" charset="0"/>
                <a:cs typeface="Arial" panose="020B0604020202020204" pitchFamily="34" charset="0"/>
              </a:rPr>
              <a:t> </a:t>
            </a:r>
            <a:r>
              <a:rPr lang="en-GB" sz="4677" b="1" dirty="0">
                <a:latin typeface="Arial" panose="020B0604020202020204" pitchFamily="34" charset="0"/>
                <a:cs typeface="Arial" panose="020B0604020202020204" pitchFamily="34" charset="0"/>
              </a:rPr>
              <a:t>January 2025 </a:t>
            </a:r>
            <a:endParaRPr lang="en-GB" sz="4677" b="1" dirty="0"/>
          </a:p>
        </p:txBody>
      </p:sp>
    </p:spTree>
    <p:extLst>
      <p:ext uri="{BB962C8B-B14F-4D97-AF65-F5344CB8AC3E}">
        <p14:creationId xmlns:p14="http://schemas.microsoft.com/office/powerpoint/2010/main" val="965953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A8302-5CA7-EAF2-06D0-9527BFF61916}"/>
            </a:ext>
          </a:extLst>
        </p:cNvPr>
        <p:cNvGrpSpPr/>
        <p:nvPr/>
      </p:nvGrpSpPr>
      <p:grpSpPr>
        <a:xfrm>
          <a:off x="0" y="0"/>
          <a:ext cx="0" cy="0"/>
          <a:chOff x="0" y="0"/>
          <a:chExt cx="0" cy="0"/>
        </a:xfrm>
      </p:grpSpPr>
      <p:pic>
        <p:nvPicPr>
          <p:cNvPr id="2" name="Picture 1" descr="Directorate for young people Ofsted inspection pp inner blank.jpg">
            <a:extLst>
              <a:ext uri="{FF2B5EF4-FFF2-40B4-BE49-F238E27FC236}">
                <a16:creationId xmlns:a16="http://schemas.microsoft.com/office/drawing/2014/main" id="{10165008-C2DB-EAB5-50BF-4086CD4C57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06"/>
          <a:stretch/>
        </p:blipFill>
        <p:spPr>
          <a:xfrm>
            <a:off x="414358" y="4534970"/>
            <a:ext cx="7812047" cy="1094781"/>
          </a:xfrm>
          <a:prstGeom prst="rect">
            <a:avLst/>
          </a:prstGeom>
        </p:spPr>
      </p:pic>
      <p:sp>
        <p:nvSpPr>
          <p:cNvPr id="3" name="Title 2">
            <a:extLst>
              <a:ext uri="{FF2B5EF4-FFF2-40B4-BE49-F238E27FC236}">
                <a16:creationId xmlns:a16="http://schemas.microsoft.com/office/drawing/2014/main" id="{A1C9B956-8477-31DA-F0A9-88677C78A145}"/>
              </a:ext>
            </a:extLst>
          </p:cNvPr>
          <p:cNvSpPr>
            <a:spLocks noGrp="1"/>
          </p:cNvSpPr>
          <p:nvPr>
            <p:ph type="title"/>
          </p:nvPr>
        </p:nvSpPr>
        <p:spPr/>
        <p:txBody>
          <a:bodyPr>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2400" b="1" dirty="0"/>
              <a:t>Updates</a:t>
            </a:r>
          </a:p>
        </p:txBody>
      </p:sp>
      <p:sp>
        <p:nvSpPr>
          <p:cNvPr id="4" name="Content Placeholder 3">
            <a:extLst>
              <a:ext uri="{FF2B5EF4-FFF2-40B4-BE49-F238E27FC236}">
                <a16:creationId xmlns:a16="http://schemas.microsoft.com/office/drawing/2014/main" id="{1681829C-C671-94E0-2094-66F0595B174E}"/>
              </a:ext>
            </a:extLst>
          </p:cNvPr>
          <p:cNvSpPr>
            <a:spLocks noGrp="1"/>
          </p:cNvSpPr>
          <p:nvPr>
            <p:ph idx="1"/>
          </p:nvPr>
        </p:nvSpPr>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2400" dirty="0"/>
              <a:t>Name change from SENDACT to EHCP Team</a:t>
            </a:r>
          </a:p>
          <a:p>
            <a:r>
              <a:rPr lang="en-GB" sz="2400" dirty="0"/>
              <a:t>New structure</a:t>
            </a:r>
          </a:p>
          <a:p>
            <a:r>
              <a:rPr lang="en-GB" sz="2400" dirty="0"/>
              <a:t>Placed based working</a:t>
            </a:r>
          </a:p>
          <a:p>
            <a:r>
              <a:rPr lang="en-GB" sz="2400" dirty="0"/>
              <a:t>Quality Assurance &amp; Compliance</a:t>
            </a:r>
          </a:p>
          <a:p>
            <a:r>
              <a:rPr lang="en-GB" sz="2400" dirty="0"/>
              <a:t>New system implementation</a:t>
            </a:r>
          </a:p>
          <a:p>
            <a:r>
              <a:rPr lang="en-GB" sz="2400" dirty="0"/>
              <a:t>Redesign of decision making groups</a:t>
            </a:r>
          </a:p>
          <a:p>
            <a:pPr marL="0" indent="0">
              <a:buNone/>
            </a:pPr>
            <a:endParaRPr lang="en-GB" dirty="0"/>
          </a:p>
        </p:txBody>
      </p:sp>
    </p:spTree>
    <p:extLst>
      <p:ext uri="{BB962C8B-B14F-4D97-AF65-F5344CB8AC3E}">
        <p14:creationId xmlns:p14="http://schemas.microsoft.com/office/powerpoint/2010/main" val="115794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7660-1648-276B-D04D-B841D7EA4CEC}"/>
            </a:ext>
          </a:extLst>
        </p:cNvPr>
        <p:cNvGrpSpPr/>
        <p:nvPr/>
      </p:nvGrpSpPr>
      <p:grpSpPr>
        <a:xfrm>
          <a:off x="0" y="0"/>
          <a:ext cx="0" cy="0"/>
          <a:chOff x="0" y="0"/>
          <a:chExt cx="0" cy="0"/>
        </a:xfrm>
      </p:grpSpPr>
      <p:pic>
        <p:nvPicPr>
          <p:cNvPr id="2" name="Picture 1" descr="Directorate for young people Ofsted inspection pp inner blank.jpg">
            <a:extLst>
              <a:ext uri="{FF2B5EF4-FFF2-40B4-BE49-F238E27FC236}">
                <a16:creationId xmlns:a16="http://schemas.microsoft.com/office/drawing/2014/main" id="{97D5A7E2-0781-BD7A-2896-71C1DA3DE9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06"/>
          <a:stretch/>
        </p:blipFill>
        <p:spPr>
          <a:xfrm>
            <a:off x="234663" y="4722732"/>
            <a:ext cx="7812047" cy="800246"/>
          </a:xfrm>
          <a:prstGeom prst="rect">
            <a:avLst/>
          </a:prstGeom>
        </p:spPr>
      </p:pic>
      <p:sp>
        <p:nvSpPr>
          <p:cNvPr id="3" name="Title 2">
            <a:extLst>
              <a:ext uri="{FF2B5EF4-FFF2-40B4-BE49-F238E27FC236}">
                <a16:creationId xmlns:a16="http://schemas.microsoft.com/office/drawing/2014/main" id="{55FB1D56-649F-A3D6-3672-254BD21E85AD}"/>
              </a:ext>
            </a:extLst>
          </p:cNvPr>
          <p:cNvSpPr>
            <a:spLocks noGrp="1"/>
          </p:cNvSpPr>
          <p:nvPr>
            <p:ph type="title"/>
          </p:nvPr>
        </p:nvSpPr>
        <p:spPr>
          <a:xfrm>
            <a:off x="594052" y="912720"/>
            <a:ext cx="7452658" cy="938333"/>
          </a:xfrm>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dirty="0"/>
              <a:t>EHCP Team Structure</a:t>
            </a:r>
          </a:p>
        </p:txBody>
      </p:sp>
      <p:pic>
        <p:nvPicPr>
          <p:cNvPr id="7" name="Content Placeholder 6">
            <a:extLst>
              <a:ext uri="{FF2B5EF4-FFF2-40B4-BE49-F238E27FC236}">
                <a16:creationId xmlns:a16="http://schemas.microsoft.com/office/drawing/2014/main" id="{64C66A31-F29C-8DF1-3BBA-14AE6163C757}"/>
              </a:ext>
            </a:extLst>
          </p:cNvPr>
          <p:cNvPicPr>
            <a:picLocks noGrp="1" noChangeAspect="1"/>
          </p:cNvPicPr>
          <p:nvPr>
            <p:ph idx="1"/>
          </p:nvPr>
        </p:nvPicPr>
        <p:blipFill>
          <a:blip r:embed="rId4"/>
          <a:stretch>
            <a:fillRect/>
          </a:stretch>
        </p:blipFill>
        <p:spPr>
          <a:xfrm>
            <a:off x="533323" y="1542828"/>
            <a:ext cx="7058938" cy="3083897"/>
          </a:xfrm>
        </p:spPr>
      </p:pic>
    </p:spTree>
    <p:extLst>
      <p:ext uri="{BB962C8B-B14F-4D97-AF65-F5344CB8AC3E}">
        <p14:creationId xmlns:p14="http://schemas.microsoft.com/office/powerpoint/2010/main" val="19170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C7A4-0C92-5631-A459-935A3C604CF6}"/>
            </a:ext>
          </a:extLst>
        </p:cNvPr>
        <p:cNvGrpSpPr/>
        <p:nvPr/>
      </p:nvGrpSpPr>
      <p:grpSpPr>
        <a:xfrm>
          <a:off x="0" y="0"/>
          <a:ext cx="0" cy="0"/>
          <a:chOff x="0" y="0"/>
          <a:chExt cx="0" cy="0"/>
        </a:xfrm>
      </p:grpSpPr>
      <p:pic>
        <p:nvPicPr>
          <p:cNvPr id="2" name="Picture 1" descr="Directorate for young people Ofsted inspection pp inner blank.jpg">
            <a:extLst>
              <a:ext uri="{FF2B5EF4-FFF2-40B4-BE49-F238E27FC236}">
                <a16:creationId xmlns:a16="http://schemas.microsoft.com/office/drawing/2014/main" id="{8573A623-0BB5-3D5B-CB0A-80C5F446D4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06"/>
          <a:stretch/>
        </p:blipFill>
        <p:spPr>
          <a:xfrm>
            <a:off x="414358" y="4534970"/>
            <a:ext cx="7812047" cy="1094781"/>
          </a:xfrm>
          <a:prstGeom prst="rect">
            <a:avLst/>
          </a:prstGeom>
        </p:spPr>
      </p:pic>
      <p:sp>
        <p:nvSpPr>
          <p:cNvPr id="3" name="Title 2">
            <a:extLst>
              <a:ext uri="{FF2B5EF4-FFF2-40B4-BE49-F238E27FC236}">
                <a16:creationId xmlns:a16="http://schemas.microsoft.com/office/drawing/2014/main" id="{E0D0F464-5D83-B163-78B5-F7FAD198F6B5}"/>
              </a:ext>
            </a:extLst>
          </p:cNvPr>
          <p:cNvSpPr>
            <a:spLocks noGrp="1"/>
          </p:cNvSpPr>
          <p:nvPr>
            <p:ph type="title"/>
          </p:nvPr>
        </p:nvSpPr>
        <p:spPr>
          <a:xfrm>
            <a:off x="594053" y="345179"/>
            <a:ext cx="7452658" cy="508420"/>
          </a:xfrm>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2400" b="1" dirty="0">
                <a:latin typeface="Arial" panose="020B0604020202020204" pitchFamily="34" charset="0"/>
                <a:cs typeface="Arial" panose="020B0604020202020204" pitchFamily="34" charset="0"/>
              </a:rPr>
              <a:t>Data</a:t>
            </a:r>
            <a:r>
              <a:rPr lang="en-GB" b="1" dirty="0">
                <a:latin typeface="Arial" panose="020B0604020202020204" pitchFamily="34" charset="0"/>
                <a:cs typeface="Arial" panose="020B0604020202020204" pitchFamily="34" charset="0"/>
              </a:rPr>
              <a:t> </a:t>
            </a:r>
          </a:p>
        </p:txBody>
      </p:sp>
      <p:sp>
        <p:nvSpPr>
          <p:cNvPr id="4" name="Content Placeholder 3">
            <a:extLst>
              <a:ext uri="{FF2B5EF4-FFF2-40B4-BE49-F238E27FC236}">
                <a16:creationId xmlns:a16="http://schemas.microsoft.com/office/drawing/2014/main" id="{C246B643-51C1-6436-3EFD-0C81F191E849}"/>
              </a:ext>
            </a:extLst>
          </p:cNvPr>
          <p:cNvSpPr>
            <a:spLocks noGrp="1"/>
          </p:cNvSpPr>
          <p:nvPr>
            <p:ph idx="1"/>
          </p:nvPr>
        </p:nvSpPr>
        <p:spPr>
          <a:xfrm>
            <a:off x="414358" y="1009836"/>
            <a:ext cx="7452658" cy="4113626"/>
          </a:xfrm>
        </p:spPr>
        <p:txBody>
          <a:bodyPr>
            <a:normAutofit lnSpcReduction="1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Currently 4812 active EHCPs</a:t>
            </a:r>
          </a:p>
          <a:p>
            <a:r>
              <a:rPr lang="en-GB" sz="2400" dirty="0">
                <a:latin typeface="Arial" panose="020B0604020202020204" pitchFamily="34" charset="0"/>
                <a:cs typeface="Arial" panose="020B0604020202020204" pitchFamily="34" charset="0"/>
              </a:rPr>
              <a:t>100% decisions made within statutory timescales </a:t>
            </a:r>
          </a:p>
          <a:p>
            <a:r>
              <a:rPr lang="en-GB" sz="2400" dirty="0">
                <a:latin typeface="Arial" panose="020B0604020202020204" pitchFamily="34" charset="0"/>
                <a:cs typeface="Arial" panose="020B0604020202020204" pitchFamily="34" charset="0"/>
              </a:rPr>
              <a:t>128 plans issued in October 2024 – biggest month</a:t>
            </a:r>
          </a:p>
          <a:p>
            <a:r>
              <a:rPr lang="en-GB" sz="2400" dirty="0">
                <a:latin typeface="Arial" panose="020B0604020202020204" pitchFamily="34" charset="0"/>
                <a:cs typeface="Arial" panose="020B0604020202020204" pitchFamily="34" charset="0"/>
              </a:rPr>
              <a:t>17 assessments over 30 weeks  - reduction from over 100</a:t>
            </a:r>
          </a:p>
          <a:p>
            <a:r>
              <a:rPr lang="en-GB" sz="2400" dirty="0">
                <a:latin typeface="Arial" panose="020B0604020202020204" pitchFamily="34" charset="0"/>
                <a:cs typeface="Arial" panose="020B0604020202020204" pitchFamily="34" charset="0"/>
              </a:rPr>
              <a:t>0 assessments over 52 weeks – reduction from 184 in July</a:t>
            </a:r>
          </a:p>
          <a:p>
            <a:r>
              <a:rPr lang="en-GB" sz="2400" dirty="0">
                <a:latin typeface="Arial" panose="020B0604020202020204" pitchFamily="34" charset="0"/>
                <a:cs typeface="Arial" panose="020B0604020202020204" pitchFamily="34" charset="0"/>
              </a:rPr>
              <a:t>2024 end of year 20 week compliance is 23% - was 0% in May</a:t>
            </a:r>
          </a:p>
          <a:p>
            <a:r>
              <a:rPr lang="en-GB" sz="2400" dirty="0">
                <a:latin typeface="Arial" panose="020B0604020202020204" pitchFamily="34" charset="0"/>
                <a:cs typeface="Arial" panose="020B0604020202020204" pitchFamily="34" charset="0"/>
              </a:rPr>
              <a:t>Currently 109 Tribunals  </a:t>
            </a:r>
          </a:p>
          <a:p>
            <a:pPr marL="0" indent="0">
              <a:buNone/>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03313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1B2BD-AE98-F7A9-2426-EBB98D846651}"/>
            </a:ext>
          </a:extLst>
        </p:cNvPr>
        <p:cNvGrpSpPr/>
        <p:nvPr/>
      </p:nvGrpSpPr>
      <p:grpSpPr>
        <a:xfrm>
          <a:off x="0" y="0"/>
          <a:ext cx="0" cy="0"/>
          <a:chOff x="0" y="0"/>
          <a:chExt cx="0" cy="0"/>
        </a:xfrm>
      </p:grpSpPr>
      <p:pic>
        <p:nvPicPr>
          <p:cNvPr id="2" name="Picture 1" descr="Directorate for young people Ofsted inspection pp inner blank.jpg">
            <a:extLst>
              <a:ext uri="{FF2B5EF4-FFF2-40B4-BE49-F238E27FC236}">
                <a16:creationId xmlns:a16="http://schemas.microsoft.com/office/drawing/2014/main" id="{033E7083-4D71-1B65-144B-F789290221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306"/>
          <a:stretch/>
        </p:blipFill>
        <p:spPr>
          <a:xfrm>
            <a:off x="414358" y="4534970"/>
            <a:ext cx="7812047" cy="1094781"/>
          </a:xfrm>
          <a:prstGeom prst="rect">
            <a:avLst/>
          </a:prstGeom>
        </p:spPr>
      </p:pic>
      <p:sp>
        <p:nvSpPr>
          <p:cNvPr id="3" name="Title 2">
            <a:extLst>
              <a:ext uri="{FF2B5EF4-FFF2-40B4-BE49-F238E27FC236}">
                <a16:creationId xmlns:a16="http://schemas.microsoft.com/office/drawing/2014/main" id="{6E20E2E5-A286-F67B-B8C1-D5F5C4390BE6}"/>
              </a:ext>
            </a:extLst>
          </p:cNvPr>
          <p:cNvSpPr>
            <a:spLocks noGrp="1"/>
          </p:cNvSpPr>
          <p:nvPr>
            <p:ph type="title"/>
          </p:nvPr>
        </p:nvSpPr>
        <p:spPr/>
        <p:txBody>
          <a:bodyPr>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2400" b="1" dirty="0"/>
              <a:t>What's Next</a:t>
            </a:r>
          </a:p>
        </p:txBody>
      </p:sp>
      <p:sp>
        <p:nvSpPr>
          <p:cNvPr id="4" name="Content Placeholder 3">
            <a:extLst>
              <a:ext uri="{FF2B5EF4-FFF2-40B4-BE49-F238E27FC236}">
                <a16:creationId xmlns:a16="http://schemas.microsoft.com/office/drawing/2014/main" id="{FAFD42F8-329B-191D-1703-EC194E9E5605}"/>
              </a:ext>
            </a:extLst>
          </p:cNvPr>
          <p:cNvSpPr>
            <a:spLocks noGrp="1"/>
          </p:cNvSpPr>
          <p:nvPr>
            <p:ph idx="1"/>
          </p:nvPr>
        </p:nvSpPr>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243013" lvl="0" indent="-243013">
              <a:buSzPts val="1000"/>
              <a:buFont typeface="Symbol" panose="05050102010706020507" pitchFamily="18" charset="2"/>
              <a:buChar char=""/>
              <a:tabLst>
                <a:tab pos="324018" algn="l"/>
              </a:tabLst>
            </a:pPr>
            <a:r>
              <a:rPr lang="en-GB" sz="2400" dirty="0">
                <a:effectLst/>
                <a:latin typeface="Arial" panose="020B0604020202020204" pitchFamily="34" charset="0"/>
                <a:ea typeface="Times New Roman" panose="02020603050405020304" pitchFamily="18" charset="0"/>
                <a:cs typeface="Arial" panose="020B0604020202020204" pitchFamily="34" charset="0"/>
              </a:rPr>
              <a:t>Embed the new ways of working</a:t>
            </a:r>
          </a:p>
          <a:p>
            <a:pPr marL="243013" lvl="0" indent="-243013">
              <a:buSzPts val="1000"/>
              <a:buFont typeface="Symbol" panose="05050102010706020507" pitchFamily="18" charset="2"/>
              <a:buChar char=""/>
              <a:tabLst>
                <a:tab pos="324018" algn="l"/>
              </a:tabLst>
            </a:pPr>
            <a:r>
              <a:rPr lang="en-GB" sz="2400" dirty="0">
                <a:effectLst/>
                <a:latin typeface="Arial" panose="020B0604020202020204" pitchFamily="34" charset="0"/>
                <a:ea typeface="Aptos" panose="020B0004020202020204" pitchFamily="34" charset="0"/>
                <a:cs typeface="Arial" panose="020B0604020202020204" pitchFamily="34" charset="0"/>
              </a:rPr>
              <a:t>Liquid Logic Partners portal</a:t>
            </a:r>
          </a:p>
          <a:p>
            <a:pPr marL="243013" lvl="0" indent="-243013">
              <a:buSzPts val="1000"/>
              <a:buFont typeface="Symbol" panose="05050102010706020507" pitchFamily="18" charset="2"/>
              <a:buChar char=""/>
              <a:tabLst>
                <a:tab pos="324018" algn="l"/>
              </a:tabLst>
            </a:pPr>
            <a:r>
              <a:rPr lang="en-GB" sz="2400" dirty="0">
                <a:effectLst/>
                <a:latin typeface="Arial" panose="020B0604020202020204" pitchFamily="34" charset="0"/>
                <a:ea typeface="Times New Roman" panose="02020603050405020304" pitchFamily="18" charset="0"/>
                <a:cs typeface="Arial" panose="020B0604020202020204" pitchFamily="34" charset="0"/>
              </a:rPr>
              <a:t>Review of new structure </a:t>
            </a:r>
            <a:endParaRPr lang="en-GB" sz="2400" dirty="0">
              <a:effectLst/>
              <a:latin typeface="Arial" panose="020B0604020202020204" pitchFamily="34" charset="0"/>
              <a:ea typeface="Aptos" panose="020B0004020202020204" pitchFamily="34" charset="0"/>
              <a:cs typeface="Arial" panose="020B0604020202020204" pitchFamily="34" charset="0"/>
            </a:endParaRPr>
          </a:p>
          <a:p>
            <a:pPr marL="243013" lvl="0" indent="-243013">
              <a:buSzPts val="1000"/>
              <a:buFont typeface="Symbol" panose="05050102010706020507" pitchFamily="18" charset="2"/>
              <a:buChar char=""/>
              <a:tabLst>
                <a:tab pos="324018" algn="l"/>
              </a:tabLst>
            </a:pPr>
            <a:r>
              <a:rPr lang="en-GB" sz="2400" dirty="0">
                <a:effectLst/>
                <a:latin typeface="Arial" panose="020B0604020202020204" pitchFamily="34" charset="0"/>
                <a:ea typeface="Times New Roman" panose="02020603050405020304" pitchFamily="18" charset="0"/>
                <a:cs typeface="Arial" panose="020B0604020202020204" pitchFamily="34" charset="0"/>
              </a:rPr>
              <a:t>Quality Assurance tool</a:t>
            </a:r>
            <a:endParaRPr lang="en-GB" sz="2400" dirty="0">
              <a:effectLst/>
              <a:latin typeface="Arial" panose="020B0604020202020204" pitchFamily="34" charset="0"/>
              <a:ea typeface="Aptos" panose="020B0004020202020204" pitchFamily="34" charset="0"/>
              <a:cs typeface="Arial" panose="020B0604020202020204" pitchFamily="34" charset="0"/>
            </a:endParaRPr>
          </a:p>
          <a:p>
            <a:pPr marL="243013" lvl="0" indent="-243013">
              <a:buSzPts val="1000"/>
              <a:buFont typeface="Symbol" panose="05050102010706020507" pitchFamily="18" charset="2"/>
              <a:buChar char=""/>
              <a:tabLst>
                <a:tab pos="324018" algn="l"/>
              </a:tabLst>
            </a:pPr>
            <a:r>
              <a:rPr lang="en-GB" sz="2400" dirty="0">
                <a:effectLst/>
                <a:latin typeface="Arial" panose="020B0604020202020204" pitchFamily="34" charset="0"/>
                <a:ea typeface="Times New Roman" panose="02020603050405020304" pitchFamily="18" charset="0"/>
                <a:cs typeface="Arial" panose="020B0604020202020204" pitchFamily="34" charset="0"/>
              </a:rPr>
              <a:t>Annual reviews</a:t>
            </a:r>
          </a:p>
          <a:p>
            <a:pPr marL="243013" lvl="0" indent="-243013">
              <a:buSzPts val="1000"/>
              <a:buFont typeface="Symbol" panose="05050102010706020507" pitchFamily="18" charset="2"/>
              <a:buChar char=""/>
              <a:tabLst>
                <a:tab pos="324018" algn="l"/>
              </a:tabLst>
            </a:pPr>
            <a:r>
              <a:rPr lang="en-GB" sz="2400" dirty="0">
                <a:latin typeface="Arial" panose="020B0604020202020204" pitchFamily="34" charset="0"/>
                <a:ea typeface="Aptos" panose="020B0004020202020204" pitchFamily="34" charset="0"/>
                <a:cs typeface="Arial" panose="020B0604020202020204" pitchFamily="34" charset="0"/>
              </a:rPr>
              <a:t>Improve Communication</a:t>
            </a:r>
            <a:endParaRPr lang="en-GB" sz="2400" dirty="0">
              <a:effectLst/>
              <a:latin typeface="Arial" panose="020B0604020202020204" pitchFamily="34" charset="0"/>
              <a:ea typeface="Aptos" panose="020B00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61546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896657-5CC6-446D-BAA0-80E6C10AFFBE}"/>
              </a:ext>
            </a:extLst>
          </p:cNvPr>
          <p:cNvSpPr>
            <a:spLocks noGrp="1"/>
          </p:cNvSpPr>
          <p:nvPr>
            <p:ph type="subTitle" idx="1"/>
          </p:nvPr>
        </p:nvSpPr>
        <p:spPr>
          <a:xfrm>
            <a:off x="2342607" y="3581574"/>
            <a:ext cx="5504614" cy="777399"/>
          </a:xfrm>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algn="l"/>
            <a:r>
              <a:rPr lang="en-US" sz="1701" b="1">
                <a:solidFill>
                  <a:srgbClr val="E7691F"/>
                </a:solidFill>
              </a:rPr>
              <a:t>SENDCO Net March 2025</a:t>
            </a:r>
          </a:p>
        </p:txBody>
      </p:sp>
      <p:pic>
        <p:nvPicPr>
          <p:cNvPr id="10" name="Picture 9" descr="A logo with hands around it&#10;&#10;AI-generated content may be incorrect.">
            <a:extLst>
              <a:ext uri="{FF2B5EF4-FFF2-40B4-BE49-F238E27FC236}">
                <a16:creationId xmlns:a16="http://schemas.microsoft.com/office/drawing/2014/main" id="{B2E084B5-E037-A32D-C627-C04077353289}"/>
              </a:ext>
            </a:extLst>
          </p:cNvPr>
          <p:cNvPicPr>
            <a:picLocks noChangeAspect="1"/>
          </p:cNvPicPr>
          <p:nvPr/>
        </p:nvPicPr>
        <p:blipFill>
          <a:blip r:embed="rId2"/>
          <a:stretch>
            <a:fillRect/>
          </a:stretch>
        </p:blipFill>
        <p:spPr>
          <a:xfrm>
            <a:off x="254272" y="4872619"/>
            <a:ext cx="1291614" cy="561650"/>
          </a:xfrm>
          <a:prstGeom prst="rect">
            <a:avLst/>
          </a:prstGeom>
        </p:spPr>
      </p:pic>
      <p:pic>
        <p:nvPicPr>
          <p:cNvPr id="13" name="Picture 12" descr="A logo with orange leaves&#10;&#10;AI-generated content may be incorrect.">
            <a:extLst>
              <a:ext uri="{FF2B5EF4-FFF2-40B4-BE49-F238E27FC236}">
                <a16:creationId xmlns:a16="http://schemas.microsoft.com/office/drawing/2014/main" id="{E17F45A7-808B-45A6-1C52-D73E08226082}"/>
              </a:ext>
            </a:extLst>
          </p:cNvPr>
          <p:cNvPicPr>
            <a:picLocks noChangeAspect="1"/>
          </p:cNvPicPr>
          <p:nvPr/>
        </p:nvPicPr>
        <p:blipFill>
          <a:blip r:embed="rId3"/>
          <a:srcRect r="40478" b="2632"/>
          <a:stretch/>
        </p:blipFill>
        <p:spPr>
          <a:xfrm>
            <a:off x="647157" y="912577"/>
            <a:ext cx="5015951" cy="2670923"/>
          </a:xfrm>
          <a:prstGeom prst="rect">
            <a:avLst/>
          </a:prstGeom>
        </p:spPr>
      </p:pic>
    </p:spTree>
    <p:extLst>
      <p:ext uri="{BB962C8B-B14F-4D97-AF65-F5344CB8AC3E}">
        <p14:creationId xmlns:p14="http://schemas.microsoft.com/office/powerpoint/2010/main" val="298710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8576-B8BB-3334-728E-9A06D8EBF678}"/>
              </a:ext>
            </a:extLst>
          </p:cNvPr>
          <p:cNvSpPr>
            <a:spLocks noGrp="1"/>
          </p:cNvSpPr>
          <p:nvPr>
            <p:ph type="title"/>
          </p:nvPr>
        </p:nvSpPr>
        <p:spPr/>
        <p:txBody>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a:latin typeface="Century Gothic"/>
              </a:rPr>
              <a:t>Kirklees AET Hub: Training Team</a:t>
            </a:r>
          </a:p>
        </p:txBody>
      </p:sp>
      <p:pic>
        <p:nvPicPr>
          <p:cNvPr id="3" name="Picture 2" descr="A person in a black jacket&#10;&#10;Description automatically generated">
            <a:extLst>
              <a:ext uri="{FF2B5EF4-FFF2-40B4-BE49-F238E27FC236}">
                <a16:creationId xmlns:a16="http://schemas.microsoft.com/office/drawing/2014/main" id="{BF961244-3650-384E-2013-099494CFFDC9}"/>
              </a:ext>
            </a:extLst>
          </p:cNvPr>
          <p:cNvPicPr>
            <a:picLocks noChangeAspect="1"/>
          </p:cNvPicPr>
          <p:nvPr/>
        </p:nvPicPr>
        <p:blipFill>
          <a:blip r:embed="rId2"/>
          <a:stretch>
            <a:fillRect/>
          </a:stretch>
        </p:blipFill>
        <p:spPr>
          <a:xfrm>
            <a:off x="615992" y="1824050"/>
            <a:ext cx="1712964" cy="2200694"/>
          </a:xfrm>
          <a:prstGeom prst="rect">
            <a:avLst/>
          </a:prstGeom>
        </p:spPr>
      </p:pic>
      <p:pic>
        <p:nvPicPr>
          <p:cNvPr id="4" name="Picture 3" descr="A person smiling at camera&#10;&#10;Description automatically generated">
            <a:extLst>
              <a:ext uri="{FF2B5EF4-FFF2-40B4-BE49-F238E27FC236}">
                <a16:creationId xmlns:a16="http://schemas.microsoft.com/office/drawing/2014/main" id="{5912DA40-CA17-003A-2B0D-38BDF4EEED48}"/>
              </a:ext>
            </a:extLst>
          </p:cNvPr>
          <p:cNvPicPr>
            <a:picLocks noChangeAspect="1"/>
          </p:cNvPicPr>
          <p:nvPr/>
        </p:nvPicPr>
        <p:blipFill>
          <a:blip r:embed="rId3"/>
          <a:stretch>
            <a:fillRect/>
          </a:stretch>
        </p:blipFill>
        <p:spPr>
          <a:xfrm>
            <a:off x="4067233" y="1680600"/>
            <a:ext cx="1704525" cy="2404900"/>
          </a:xfrm>
          <a:prstGeom prst="rect">
            <a:avLst/>
          </a:prstGeom>
        </p:spPr>
      </p:pic>
      <p:sp>
        <p:nvSpPr>
          <p:cNvPr id="5" name="TextBox 4">
            <a:extLst>
              <a:ext uri="{FF2B5EF4-FFF2-40B4-BE49-F238E27FC236}">
                <a16:creationId xmlns:a16="http://schemas.microsoft.com/office/drawing/2014/main" id="{0B5D8E1B-AE68-438C-AADA-8AADB05D263C}"/>
              </a:ext>
            </a:extLst>
          </p:cNvPr>
          <p:cNvSpPr txBox="1"/>
          <p:nvPr/>
        </p:nvSpPr>
        <p:spPr>
          <a:xfrm>
            <a:off x="672949" y="4176210"/>
            <a:ext cx="1786798" cy="533067"/>
          </a:xfrm>
          <a:prstGeom prst="rect">
            <a:avLst/>
          </a:prstGeom>
          <a:noFill/>
        </p:spPr>
        <p:txBody>
          <a:bodyPr rot="0" spcFirstLastPara="0" vertOverflow="overflow" horzOverflow="overflow" vert="horz" wrap="square" lIns="64806" tIns="32403" rIns="64806" bIns="32403" numCol="1" spcCol="0" rtlCol="0" fromWordArt="0" anchor="t" anchorCtr="0" forceAA="0" compatLnSpc="1">
            <a:prstTxWarp prst="textNoShape">
              <a:avLst/>
            </a:prstTxWarp>
            <a:sp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1013" b="1"/>
              <a:t>Suzi Taylor</a:t>
            </a:r>
          </a:p>
          <a:p>
            <a:r>
              <a:rPr lang="en-GB" sz="1013"/>
              <a:t>Assistant Headteacher</a:t>
            </a:r>
          </a:p>
          <a:p>
            <a:endParaRPr lang="en-GB" sz="1013"/>
          </a:p>
        </p:txBody>
      </p:sp>
      <p:sp>
        <p:nvSpPr>
          <p:cNvPr id="6" name="TextBox 5">
            <a:extLst>
              <a:ext uri="{FF2B5EF4-FFF2-40B4-BE49-F238E27FC236}">
                <a16:creationId xmlns:a16="http://schemas.microsoft.com/office/drawing/2014/main" id="{A23F759D-2535-3811-D937-9DF229E0E65F}"/>
              </a:ext>
            </a:extLst>
          </p:cNvPr>
          <p:cNvSpPr txBox="1"/>
          <p:nvPr/>
        </p:nvSpPr>
        <p:spPr>
          <a:xfrm>
            <a:off x="4165329" y="4164608"/>
            <a:ext cx="1833208" cy="377191"/>
          </a:xfrm>
          <a:prstGeom prst="rect">
            <a:avLst/>
          </a:prstGeom>
          <a:noFill/>
        </p:spPr>
        <p:txBody>
          <a:bodyPr rot="0" spcFirstLastPara="0" vertOverflow="overflow" horzOverflow="overflow" vert="horz" wrap="square" lIns="64806" tIns="32403" rIns="64806" bIns="32403" numCol="1" spcCol="0" rtlCol="0" fromWordArt="0" anchor="t" anchorCtr="0" forceAA="0" compatLnSpc="1">
            <a:prstTxWarp prst="textNoShape">
              <a:avLst/>
            </a:prstTxWarp>
            <a:sp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1013" b="1"/>
              <a:t>Catie Rayner</a:t>
            </a:r>
          </a:p>
          <a:p>
            <a:r>
              <a:rPr lang="en-GB" sz="1013"/>
              <a:t>Lead AET Trainer</a:t>
            </a:r>
          </a:p>
        </p:txBody>
      </p:sp>
      <p:pic>
        <p:nvPicPr>
          <p:cNvPr id="8" name="Picture 7" descr="A logo with hands around it&#10;&#10;AI-generated content may be incorrect.">
            <a:extLst>
              <a:ext uri="{FF2B5EF4-FFF2-40B4-BE49-F238E27FC236}">
                <a16:creationId xmlns:a16="http://schemas.microsoft.com/office/drawing/2014/main" id="{EB4083E2-75EB-5CBD-4AFA-A8DC60642C0C}"/>
              </a:ext>
            </a:extLst>
          </p:cNvPr>
          <p:cNvPicPr>
            <a:picLocks noChangeAspect="1"/>
          </p:cNvPicPr>
          <p:nvPr/>
        </p:nvPicPr>
        <p:blipFill>
          <a:blip r:embed="rId4"/>
          <a:stretch>
            <a:fillRect/>
          </a:stretch>
        </p:blipFill>
        <p:spPr>
          <a:xfrm>
            <a:off x="671909" y="4908622"/>
            <a:ext cx="1291614" cy="561650"/>
          </a:xfrm>
          <a:prstGeom prst="rect">
            <a:avLst/>
          </a:prstGeom>
        </p:spPr>
      </p:pic>
      <p:pic>
        <p:nvPicPr>
          <p:cNvPr id="7" name="Picture 6" descr="A close-up of a logo&#10;&#10;AI-generated content may be incorrect.">
            <a:extLst>
              <a:ext uri="{FF2B5EF4-FFF2-40B4-BE49-F238E27FC236}">
                <a16:creationId xmlns:a16="http://schemas.microsoft.com/office/drawing/2014/main" id="{8529078C-2E28-125B-6DF6-325869DA80CA}"/>
              </a:ext>
            </a:extLst>
          </p:cNvPr>
          <p:cNvPicPr>
            <a:picLocks noChangeAspect="1"/>
          </p:cNvPicPr>
          <p:nvPr/>
        </p:nvPicPr>
        <p:blipFill>
          <a:blip r:embed="rId5"/>
          <a:stretch>
            <a:fillRect/>
          </a:stretch>
        </p:blipFill>
        <p:spPr>
          <a:xfrm>
            <a:off x="2034855" y="4920323"/>
            <a:ext cx="1309166" cy="567050"/>
          </a:xfrm>
          <a:prstGeom prst="rect">
            <a:avLst/>
          </a:prstGeom>
        </p:spPr>
      </p:pic>
    </p:spTree>
    <p:extLst>
      <p:ext uri="{BB962C8B-B14F-4D97-AF65-F5344CB8AC3E}">
        <p14:creationId xmlns:p14="http://schemas.microsoft.com/office/powerpoint/2010/main" val="267771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B593-F79D-D815-283F-DE5A894C79C5}"/>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D23267D-4655-B602-82EA-C8F43FAEEB57}"/>
              </a:ext>
            </a:extLst>
          </p:cNvPr>
          <p:cNvSpPr>
            <a:spLocks noGrp="1"/>
          </p:cNvSpPr>
          <p:nvPr>
            <p:ph type="subTitle" idx="1"/>
          </p:nvPr>
        </p:nvSpPr>
        <p:spPr/>
        <p:txBody>
          <a:bodyPr/>
          <a:lstStyle/>
          <a:p>
            <a:endParaRPr lang="en-GB"/>
          </a:p>
        </p:txBody>
      </p:sp>
      <p:graphicFrame>
        <p:nvGraphicFramePr>
          <p:cNvPr id="5" name="Table 4">
            <a:extLst>
              <a:ext uri="{FF2B5EF4-FFF2-40B4-BE49-F238E27FC236}">
                <a16:creationId xmlns:a16="http://schemas.microsoft.com/office/drawing/2014/main" id="{E2FA784F-FDDC-5D1C-670B-EF88A44AEC05}"/>
              </a:ext>
            </a:extLst>
          </p:cNvPr>
          <p:cNvGraphicFramePr>
            <a:graphicFrameLocks noGrp="1"/>
          </p:cNvGraphicFramePr>
          <p:nvPr>
            <p:extLst>
              <p:ext uri="{D42A27DB-BD31-4B8C-83A1-F6EECF244321}">
                <p14:modId xmlns:p14="http://schemas.microsoft.com/office/powerpoint/2010/main" val="705826783"/>
              </p:ext>
            </p:extLst>
          </p:nvPr>
        </p:nvGraphicFramePr>
        <p:xfrm>
          <a:off x="266700" y="219074"/>
          <a:ext cx="7886700" cy="5563381"/>
        </p:xfrm>
        <a:graphic>
          <a:graphicData uri="http://schemas.openxmlformats.org/drawingml/2006/table">
            <a:tbl>
              <a:tblPr firstRow="1" firstCol="1" bandRow="1">
                <a:tableStyleId>{5C22544A-7EE6-4342-B048-85BDC9FD1C3A}</a:tableStyleId>
              </a:tblPr>
              <a:tblGrid>
                <a:gridCol w="1819786">
                  <a:extLst>
                    <a:ext uri="{9D8B030D-6E8A-4147-A177-3AD203B41FA5}">
                      <a16:colId xmlns:a16="http://schemas.microsoft.com/office/drawing/2014/main" val="3529077461"/>
                    </a:ext>
                  </a:extLst>
                </a:gridCol>
                <a:gridCol w="3209581">
                  <a:extLst>
                    <a:ext uri="{9D8B030D-6E8A-4147-A177-3AD203B41FA5}">
                      <a16:colId xmlns:a16="http://schemas.microsoft.com/office/drawing/2014/main" val="164044760"/>
                    </a:ext>
                  </a:extLst>
                </a:gridCol>
                <a:gridCol w="2857333">
                  <a:extLst>
                    <a:ext uri="{9D8B030D-6E8A-4147-A177-3AD203B41FA5}">
                      <a16:colId xmlns:a16="http://schemas.microsoft.com/office/drawing/2014/main" val="4104209399"/>
                    </a:ext>
                  </a:extLst>
                </a:gridCol>
              </a:tblGrid>
              <a:tr h="471789">
                <a:tc>
                  <a:txBody>
                    <a:bodyPr/>
                    <a:lstStyle/>
                    <a:p>
                      <a:r>
                        <a:rPr lang="en-GB" sz="1400">
                          <a:effectLst/>
                        </a:rPr>
                        <a:t>Time slot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a:effectLst/>
                        </a:rPr>
                        <a:t>Item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400">
                          <a:effectLst/>
                        </a:rPr>
                        <a:t>Delivery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7986599"/>
                  </a:ext>
                </a:extLst>
              </a:tr>
              <a:tr h="404391">
                <a:tc>
                  <a:txBody>
                    <a:bodyPr/>
                    <a:lstStyle/>
                    <a:p>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0411773"/>
                  </a:ext>
                </a:extLst>
              </a:tr>
              <a:tr h="370691">
                <a:tc>
                  <a:txBody>
                    <a:bodyPr/>
                    <a:lstStyle/>
                    <a:p>
                      <a:r>
                        <a:rPr lang="en-GB" sz="2000">
                          <a:effectLst/>
                        </a:rPr>
                        <a:t>8:45 – 9:00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Networking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7565915"/>
                  </a:ext>
                </a:extLst>
              </a:tr>
              <a:tr h="370691">
                <a:tc>
                  <a:txBody>
                    <a:bodyPr/>
                    <a:lstStyle/>
                    <a:p>
                      <a:r>
                        <a:rPr lang="en-GB" sz="2000">
                          <a:effectLst/>
                        </a:rPr>
                        <a:t>9:00 – 9:05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dirty="0">
                          <a:effectLst/>
                          <a:latin typeface="Calibri" panose="020F0502020204030204" pitchFamily="34" charset="0"/>
                          <a:ea typeface="Calibri" panose="020F0502020204030204" pitchFamily="34" charset="0"/>
                          <a:cs typeface="Times New Roman" panose="02020603050405020304" pitchFamily="18" charset="0"/>
                        </a:rPr>
                        <a:t>Updates</a:t>
                      </a:r>
                    </a:p>
                  </a:txBody>
                  <a:tcPr marL="68580" marR="68580" marT="0" marB="0"/>
                </a:tc>
                <a:tc>
                  <a:txBody>
                    <a:bodyPr/>
                    <a:lstStyle/>
                    <a:p>
                      <a:r>
                        <a:rPr lang="en-GB" sz="2000">
                          <a:effectLst/>
                        </a:rPr>
                        <a:t>Sarah Grant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9313512"/>
                  </a:ext>
                </a:extLst>
              </a:tr>
              <a:tr h="741382">
                <a:tc>
                  <a:txBody>
                    <a:bodyPr/>
                    <a:lstStyle/>
                    <a:p>
                      <a:r>
                        <a:rPr lang="en-GB" sz="2000">
                          <a:effectLst/>
                        </a:rPr>
                        <a:t>9:05 – 9:15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Local Offer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Laura Hardcastle and Holly Graley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3214727"/>
                  </a:ext>
                </a:extLst>
              </a:tr>
              <a:tr h="370691">
                <a:tc>
                  <a:txBody>
                    <a:bodyPr/>
                    <a:lstStyle/>
                    <a:p>
                      <a:r>
                        <a:rPr lang="en-GB" sz="2000">
                          <a:effectLst/>
                        </a:rPr>
                        <a:t>9:15 – 9:35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Introduction to Area Cluster leads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dirty="0">
                          <a:effectLst/>
                        </a:rPr>
                        <a:t>Anna Garfitt and Oluchi Yusuf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0778512"/>
                  </a:ext>
                </a:extLst>
              </a:tr>
              <a:tr h="370691">
                <a:tc>
                  <a:txBody>
                    <a:bodyPr/>
                    <a:lstStyle/>
                    <a:p>
                      <a:r>
                        <a:rPr lang="en-GB" sz="2000">
                          <a:effectLst/>
                        </a:rPr>
                        <a:t>9:35 – 9:55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The EHCP team updates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Zoe Gatland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2768288"/>
                  </a:ext>
                </a:extLst>
              </a:tr>
              <a:tr h="370691">
                <a:tc>
                  <a:txBody>
                    <a:bodyPr/>
                    <a:lstStyle/>
                    <a:p>
                      <a:r>
                        <a:rPr lang="en-GB" sz="2000">
                          <a:effectLst/>
                        </a:rPr>
                        <a:t>9:55 – 10:15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The Woodley offer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Suzanne Taylor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6193766"/>
                  </a:ext>
                </a:extLst>
              </a:tr>
              <a:tr h="370691">
                <a:tc>
                  <a:txBody>
                    <a:bodyPr/>
                    <a:lstStyle/>
                    <a:p>
                      <a:r>
                        <a:rPr lang="en-GB" sz="2000">
                          <a:effectLst/>
                        </a:rPr>
                        <a:t>10:15 – 10:30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Break</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1431418"/>
                  </a:ext>
                </a:extLst>
              </a:tr>
              <a:tr h="370691">
                <a:tc>
                  <a:txBody>
                    <a:bodyPr/>
                    <a:lstStyle/>
                    <a:p>
                      <a:r>
                        <a:rPr lang="en-GB" sz="2000">
                          <a:effectLst/>
                        </a:rPr>
                        <a:t>10:30 – 10:45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SEND youth forum</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Kay Parry and Sarah Grant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9361"/>
                  </a:ext>
                </a:extLst>
              </a:tr>
              <a:tr h="370691">
                <a:tc>
                  <a:txBody>
                    <a:bodyPr/>
                    <a:lstStyle/>
                    <a:p>
                      <a:r>
                        <a:rPr lang="en-GB" sz="2000">
                          <a:effectLst/>
                        </a:rPr>
                        <a:t>10:45– 11:05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Inclusive schools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Debbie Kelly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2390405"/>
                  </a:ext>
                </a:extLst>
              </a:tr>
              <a:tr h="741382">
                <a:tc>
                  <a:txBody>
                    <a:bodyPr/>
                    <a:lstStyle/>
                    <a:p>
                      <a:r>
                        <a:rPr lang="en-GB" sz="2000">
                          <a:effectLst/>
                        </a:rPr>
                        <a:t>11:05 – 11:30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a:effectLst/>
                        </a:rPr>
                        <a:t>Table discussions on inclusive schools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2000" dirty="0">
                          <a:effectLst/>
                        </a:rPr>
                        <a:t>All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3359852"/>
                  </a:ext>
                </a:extLst>
              </a:tr>
            </a:tbl>
          </a:graphicData>
        </a:graphic>
      </p:graphicFrame>
    </p:spTree>
    <p:extLst>
      <p:ext uri="{BB962C8B-B14F-4D97-AF65-F5344CB8AC3E}">
        <p14:creationId xmlns:p14="http://schemas.microsoft.com/office/powerpoint/2010/main" val="401698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383CEE-2CA6-15E1-2639-8A508495A27D}"/>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5460"/>
            <a:ext cx="8640763" cy="4866430"/>
            <a:chOff x="0" y="-8467"/>
            <a:chExt cx="12192000" cy="6866467"/>
          </a:xfrm>
        </p:grpSpPr>
        <p:cxnSp>
          <p:nvCxnSpPr>
            <p:cNvPr id="13" name="Straight Connector 1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Isosceles Triangle 2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4" name="Rectangle 2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11461"/>
            <a:ext cx="8638602" cy="4860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algn="ctr"/>
            <a:endParaRPr lang="en-US" sz="1013"/>
          </a:p>
        </p:txBody>
      </p:sp>
      <p:grpSp>
        <p:nvGrpSpPr>
          <p:cNvPr id="26" name="Group 2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805460"/>
            <a:ext cx="8640763" cy="4866430"/>
            <a:chOff x="0" y="-8467"/>
            <a:chExt cx="12192000" cy="6866467"/>
          </a:xfrm>
        </p:grpSpPr>
        <p:cxnSp>
          <p:nvCxnSpPr>
            <p:cNvPr id="27" name="Straight Connector 2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Isosceles Triangle 3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70" y="1151691"/>
            <a:ext cx="7964623" cy="4179969"/>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algn="ctr"/>
            <a:endParaRPr lang="en-US" sz="1013"/>
          </a:p>
        </p:txBody>
      </p:sp>
      <p:pic>
        <p:nvPicPr>
          <p:cNvPr id="7" name="Picture 6" descr="A diagram of a framework&#10;&#10;AI-generated content may be incorrect.">
            <a:extLst>
              <a:ext uri="{FF2B5EF4-FFF2-40B4-BE49-F238E27FC236}">
                <a16:creationId xmlns:a16="http://schemas.microsoft.com/office/drawing/2014/main" id="{F217D1CC-137E-6DFA-44F4-447E78530F66}"/>
              </a:ext>
            </a:extLst>
          </p:cNvPr>
          <p:cNvPicPr>
            <a:picLocks noChangeAspect="1"/>
          </p:cNvPicPr>
          <p:nvPr/>
        </p:nvPicPr>
        <p:blipFill>
          <a:blip r:embed="rId2"/>
          <a:stretch>
            <a:fillRect/>
          </a:stretch>
        </p:blipFill>
        <p:spPr>
          <a:xfrm>
            <a:off x="581452" y="1232098"/>
            <a:ext cx="7003947" cy="3786164"/>
          </a:xfrm>
          <a:prstGeom prst="rect">
            <a:avLst/>
          </a:prstGeom>
        </p:spPr>
      </p:pic>
      <p:pic>
        <p:nvPicPr>
          <p:cNvPr id="4" name="Picture 3" descr="A logo with hands around it&#10;&#10;AI-generated content may be incorrect.">
            <a:extLst>
              <a:ext uri="{FF2B5EF4-FFF2-40B4-BE49-F238E27FC236}">
                <a16:creationId xmlns:a16="http://schemas.microsoft.com/office/drawing/2014/main" id="{8491C0AD-C1DA-4BED-F93B-28D506E2E2CA}"/>
              </a:ext>
            </a:extLst>
          </p:cNvPr>
          <p:cNvPicPr>
            <a:picLocks noChangeAspect="1"/>
          </p:cNvPicPr>
          <p:nvPr/>
        </p:nvPicPr>
        <p:blipFill>
          <a:blip r:embed="rId3"/>
          <a:stretch>
            <a:fillRect/>
          </a:stretch>
        </p:blipFill>
        <p:spPr>
          <a:xfrm>
            <a:off x="3433867" y="4445724"/>
            <a:ext cx="1291614" cy="561650"/>
          </a:xfrm>
          <a:prstGeom prst="rect">
            <a:avLst/>
          </a:prstGeom>
        </p:spPr>
      </p:pic>
    </p:spTree>
    <p:extLst>
      <p:ext uri="{BB962C8B-B14F-4D97-AF65-F5344CB8AC3E}">
        <p14:creationId xmlns:p14="http://schemas.microsoft.com/office/powerpoint/2010/main" val="358565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E39F-2230-79FC-E5EA-07656786825D}"/>
              </a:ext>
            </a:extLst>
          </p:cNvPr>
          <p:cNvSpPr>
            <a:spLocks noGrp="1"/>
          </p:cNvSpPr>
          <p:nvPr>
            <p:ph type="title"/>
          </p:nvPr>
        </p:nvSpPr>
        <p:spPr>
          <a:xfrm>
            <a:off x="480042" y="1243498"/>
            <a:ext cx="4465250" cy="936083"/>
          </a:xfrm>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US"/>
              <a:t>Professional's Evenings</a:t>
            </a:r>
          </a:p>
        </p:txBody>
      </p:sp>
      <p:sp>
        <p:nvSpPr>
          <p:cNvPr id="3" name="Content Placeholder 2">
            <a:extLst>
              <a:ext uri="{FF2B5EF4-FFF2-40B4-BE49-F238E27FC236}">
                <a16:creationId xmlns:a16="http://schemas.microsoft.com/office/drawing/2014/main" id="{41202CDD-94FB-1B05-AEC0-B6EBCF489D19}"/>
              </a:ext>
            </a:extLst>
          </p:cNvPr>
          <p:cNvSpPr>
            <a:spLocks noGrp="1"/>
          </p:cNvSpPr>
          <p:nvPr>
            <p:ph idx="1"/>
          </p:nvPr>
        </p:nvSpPr>
        <p:spPr>
          <a:xfrm>
            <a:off x="480042" y="1864394"/>
            <a:ext cx="5205887" cy="2750397"/>
          </a:xfrm>
        </p:spPr>
        <p:txBody>
          <a:bodyPr vert="horz" lIns="64806" tIns="32403" rIns="64806" bIns="32403" rtlCol="0" anchor="t">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US" sz="1701"/>
              <a:t>Termly after school</a:t>
            </a:r>
          </a:p>
          <a:p>
            <a:r>
              <a:rPr lang="en-US" sz="1701"/>
              <a:t>Mini training sessions on specific autism topics</a:t>
            </a:r>
          </a:p>
          <a:p>
            <a:r>
              <a:rPr lang="en-US" sz="1701"/>
              <a:t>Resource sharing</a:t>
            </a:r>
          </a:p>
          <a:p>
            <a:r>
              <a:rPr lang="en-US" sz="1701"/>
              <a:t>School Tour</a:t>
            </a:r>
          </a:p>
          <a:p>
            <a:r>
              <a:rPr lang="en-US" sz="1701"/>
              <a:t>Networking</a:t>
            </a:r>
          </a:p>
          <a:p>
            <a:endParaRPr lang="en-US"/>
          </a:p>
        </p:txBody>
      </p:sp>
      <p:cxnSp>
        <p:nvCxnSpPr>
          <p:cNvPr id="30" name="Straight Connector 2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41461" y="811461"/>
            <a:ext cx="864076" cy="4860429"/>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62464" y="3420567"/>
            <a:ext cx="3376048" cy="2251323"/>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132" y="805460"/>
            <a:ext cx="2131380" cy="486643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6189" y="805460"/>
            <a:ext cx="1834573" cy="486643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559" y="2971651"/>
            <a:ext cx="2310204" cy="2700238"/>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5584" y="805460"/>
            <a:ext cx="2022929" cy="486643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4191" y="805460"/>
            <a:ext cx="914321" cy="486643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52731" y="805460"/>
            <a:ext cx="885781" cy="486643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0648" y="3355686"/>
            <a:ext cx="1287864" cy="231620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6" name="Picture 5" descr="Logo&#10;&#10;Description automatically generated">
            <a:extLst>
              <a:ext uri="{FF2B5EF4-FFF2-40B4-BE49-F238E27FC236}">
                <a16:creationId xmlns:a16="http://schemas.microsoft.com/office/drawing/2014/main" id="{12393AC6-1379-721D-29CF-FF115071237A}"/>
              </a:ext>
            </a:extLst>
          </p:cNvPr>
          <p:cNvPicPr>
            <a:picLocks noChangeAspect="1"/>
          </p:cNvPicPr>
          <p:nvPr/>
        </p:nvPicPr>
        <p:blipFill>
          <a:blip r:embed="rId2"/>
          <a:stretch>
            <a:fillRect/>
          </a:stretch>
        </p:blipFill>
        <p:spPr>
          <a:xfrm>
            <a:off x="312968" y="3705946"/>
            <a:ext cx="3059095" cy="1965944"/>
          </a:xfrm>
          <a:prstGeom prst="rect">
            <a:avLst/>
          </a:prstGeom>
        </p:spPr>
      </p:pic>
    </p:spTree>
    <p:extLst>
      <p:ext uri="{BB962C8B-B14F-4D97-AF65-F5344CB8AC3E}">
        <p14:creationId xmlns:p14="http://schemas.microsoft.com/office/powerpoint/2010/main" val="51179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959E-A3BD-D634-2E5C-9661A881EAF3}"/>
              </a:ext>
            </a:extLst>
          </p:cNvPr>
          <p:cNvSpPr>
            <a:spLocks noGrp="1"/>
          </p:cNvSpPr>
          <p:nvPr>
            <p:ph type="title"/>
          </p:nvPr>
        </p:nvSpPr>
        <p:spPr>
          <a:xfrm>
            <a:off x="4316444" y="1243498"/>
            <a:ext cx="2256262" cy="936083"/>
          </a:xfrm>
        </p:spPr>
        <p:txBody>
          <a:bodyPr anchor="ct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2339">
                <a:latin typeface="Century Gothic"/>
              </a:rPr>
              <a:t>Outreach and Training Team</a:t>
            </a:r>
            <a:endParaRPr lang="en-US" sz="2339">
              <a:latin typeface="Century Gothic"/>
            </a:endParaRPr>
          </a:p>
        </p:txBody>
      </p:sp>
      <p:sp>
        <p:nvSpPr>
          <p:cNvPr id="6" name="Content Placeholder 5">
            <a:extLst>
              <a:ext uri="{FF2B5EF4-FFF2-40B4-BE49-F238E27FC236}">
                <a16:creationId xmlns:a16="http://schemas.microsoft.com/office/drawing/2014/main" id="{92EAE1A1-DE30-A2A5-568C-96A2D1C781E8}"/>
              </a:ext>
            </a:extLst>
          </p:cNvPr>
          <p:cNvSpPr>
            <a:spLocks noGrp="1"/>
          </p:cNvSpPr>
          <p:nvPr>
            <p:ph idx="1"/>
          </p:nvPr>
        </p:nvSpPr>
        <p:spPr>
          <a:xfrm>
            <a:off x="4319255" y="2342722"/>
            <a:ext cx="2517748" cy="2750397"/>
          </a:xfrm>
        </p:spPr>
        <p:txBody>
          <a:bodyPr vert="horz" lIns="64806" tIns="32403" rIns="64806" bIns="32403" rtlCol="0">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marL="0" indent="0">
              <a:buNone/>
            </a:pPr>
            <a:r>
              <a:rPr lang="en-US"/>
              <a:t>Contact: </a:t>
            </a:r>
            <a:r>
              <a:rPr lang="en-US">
                <a:hlinkClick r:id="rId2"/>
              </a:rPr>
              <a:t>training@woodleyschool.org.uk</a:t>
            </a:r>
            <a:endParaRPr lang="en-US"/>
          </a:p>
          <a:p>
            <a:pPr marL="0" indent="0">
              <a:buNone/>
            </a:pPr>
            <a:endParaRPr lang="en-US"/>
          </a:p>
          <a:p>
            <a:pPr marL="0" indent="0">
              <a:buNone/>
            </a:pPr>
            <a:r>
              <a:rPr lang="en-US"/>
              <a:t>To sign up to our mailing list for training and professionals evening scan our QR code:</a:t>
            </a:r>
          </a:p>
          <a:p>
            <a:pPr marL="0" indent="0">
              <a:buNone/>
            </a:pPr>
            <a:endParaRPr lang="en-US"/>
          </a:p>
          <a:p>
            <a:pPr>
              <a:buNone/>
            </a:pPr>
            <a:endParaRPr lang="en-US"/>
          </a:p>
          <a:p>
            <a:pPr marL="0" indent="0">
              <a:buNone/>
            </a:pPr>
            <a:endParaRPr lang="en-US"/>
          </a:p>
          <a:p>
            <a:pPr marL="0" indent="0">
              <a:buNone/>
            </a:pPr>
            <a:endParaRPr lang="en-US"/>
          </a:p>
          <a:p>
            <a:pPr>
              <a:buFont typeface="Arial" charset="2"/>
              <a:buChar char="•"/>
            </a:pPr>
            <a:endParaRPr lang="en-US"/>
          </a:p>
        </p:txBody>
      </p:sp>
      <p:pic>
        <p:nvPicPr>
          <p:cNvPr id="7" name="Picture 6" descr="A qr code on a rectangular white square&#10;&#10;AI-generated content may be incorrect.">
            <a:extLst>
              <a:ext uri="{FF2B5EF4-FFF2-40B4-BE49-F238E27FC236}">
                <a16:creationId xmlns:a16="http://schemas.microsoft.com/office/drawing/2014/main" id="{FA0EC8A1-C4E8-8B05-18E8-ED8EBA33CCEC}"/>
              </a:ext>
            </a:extLst>
          </p:cNvPr>
          <p:cNvPicPr>
            <a:picLocks noChangeAspect="1"/>
          </p:cNvPicPr>
          <p:nvPr/>
        </p:nvPicPr>
        <p:blipFill>
          <a:blip r:embed="rId3"/>
          <a:stretch>
            <a:fillRect/>
          </a:stretch>
        </p:blipFill>
        <p:spPr>
          <a:xfrm>
            <a:off x="566848" y="1443420"/>
            <a:ext cx="3588264" cy="3588264"/>
          </a:xfrm>
          <a:prstGeom prst="rect">
            <a:avLst/>
          </a:prstGeom>
        </p:spPr>
      </p:pic>
    </p:spTree>
    <p:extLst>
      <p:ext uri="{BB962C8B-B14F-4D97-AF65-F5344CB8AC3E}">
        <p14:creationId xmlns:p14="http://schemas.microsoft.com/office/powerpoint/2010/main" val="2310663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FC519A-77A0-4BD4-96E1-BFD8D9CC82A1}"/>
              </a:ext>
            </a:extLst>
          </p:cNvPr>
          <p:cNvPicPr>
            <a:picLocks noChangeAspect="1"/>
          </p:cNvPicPr>
          <p:nvPr/>
        </p:nvPicPr>
        <p:blipFill>
          <a:blip r:embed="rId3"/>
          <a:stretch>
            <a:fillRect/>
          </a:stretch>
        </p:blipFill>
        <p:spPr>
          <a:xfrm>
            <a:off x="1009172" y="1712628"/>
            <a:ext cx="3452780" cy="3253085"/>
          </a:xfrm>
          <a:prstGeom prst="rect">
            <a:avLst/>
          </a:prstGeom>
        </p:spPr>
      </p:pic>
      <p:sp>
        <p:nvSpPr>
          <p:cNvPr id="2" name="Title 1">
            <a:extLst>
              <a:ext uri="{FF2B5EF4-FFF2-40B4-BE49-F238E27FC236}">
                <a16:creationId xmlns:a16="http://schemas.microsoft.com/office/drawing/2014/main" id="{FFBFF615-E89A-4E32-BC26-3BB511AA793A}"/>
              </a:ext>
            </a:extLst>
          </p:cNvPr>
          <p:cNvSpPr>
            <a:spLocks noGrp="1"/>
          </p:cNvSpPr>
          <p:nvPr>
            <p:ph type="title"/>
          </p:nvPr>
        </p:nvSpPr>
        <p:spPr/>
        <p:txBody>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US" i="0">
                <a:solidFill>
                  <a:srgbClr val="C55A11"/>
                </a:solidFill>
                <a:effectLst/>
                <a:latin typeface="Century Gothic" panose="020B0502020202020204" pitchFamily="34" charset="0"/>
              </a:rPr>
              <a:t>Core Purpose, Vision and Values</a:t>
            </a:r>
            <a:endParaRPr lang="en-GB"/>
          </a:p>
        </p:txBody>
      </p:sp>
      <p:pic>
        <p:nvPicPr>
          <p:cNvPr id="6" name="Picture 5">
            <a:extLst>
              <a:ext uri="{FF2B5EF4-FFF2-40B4-BE49-F238E27FC236}">
                <a16:creationId xmlns:a16="http://schemas.microsoft.com/office/drawing/2014/main" id="{431730AC-E60A-49F9-B614-CD1813B954FB}"/>
              </a:ext>
            </a:extLst>
          </p:cNvPr>
          <p:cNvPicPr>
            <a:picLocks noChangeAspect="1"/>
          </p:cNvPicPr>
          <p:nvPr/>
        </p:nvPicPr>
        <p:blipFill>
          <a:blip r:embed="rId4"/>
          <a:stretch>
            <a:fillRect/>
          </a:stretch>
        </p:blipFill>
        <p:spPr>
          <a:xfrm>
            <a:off x="4455705" y="2176155"/>
            <a:ext cx="2591709" cy="1797874"/>
          </a:xfrm>
          <a:prstGeom prst="rect">
            <a:avLst/>
          </a:prstGeom>
        </p:spPr>
      </p:pic>
      <p:pic>
        <p:nvPicPr>
          <p:cNvPr id="4" name="Picture 3">
            <a:extLst>
              <a:ext uri="{FF2B5EF4-FFF2-40B4-BE49-F238E27FC236}">
                <a16:creationId xmlns:a16="http://schemas.microsoft.com/office/drawing/2014/main" id="{B094ACE4-CAD8-47E2-B11F-88D95AB75D09}"/>
              </a:ext>
            </a:extLst>
          </p:cNvPr>
          <p:cNvPicPr>
            <a:picLocks noChangeAspect="1"/>
          </p:cNvPicPr>
          <p:nvPr/>
        </p:nvPicPr>
        <p:blipFill>
          <a:blip r:embed="rId5"/>
          <a:stretch>
            <a:fillRect/>
          </a:stretch>
        </p:blipFill>
        <p:spPr>
          <a:xfrm>
            <a:off x="312968" y="3705946"/>
            <a:ext cx="3059095" cy="1965944"/>
          </a:xfrm>
          <a:prstGeom prst="rect">
            <a:avLst/>
          </a:prstGeom>
        </p:spPr>
      </p:pic>
    </p:spTree>
    <p:extLst>
      <p:ext uri="{BB962C8B-B14F-4D97-AF65-F5344CB8AC3E}">
        <p14:creationId xmlns:p14="http://schemas.microsoft.com/office/powerpoint/2010/main" val="232248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F615-E89A-4E32-BC26-3BB511AA793A}"/>
              </a:ext>
            </a:extLst>
          </p:cNvPr>
          <p:cNvSpPr>
            <a:spLocks noGrp="1"/>
          </p:cNvSpPr>
          <p:nvPr>
            <p:ph type="title"/>
          </p:nvPr>
        </p:nvSpPr>
        <p:spPr>
          <a:xfrm>
            <a:off x="480043" y="187138"/>
            <a:ext cx="6092665" cy="542328"/>
          </a:xfrm>
        </p:spPr>
        <p:txBody>
          <a:bodyPr>
            <a:normAutofit fontScale="90000"/>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US" sz="2000" dirty="0">
                <a:solidFill>
                  <a:srgbClr val="C55A11"/>
                </a:solidFill>
                <a:latin typeface="Century Gothic"/>
              </a:rPr>
              <a:t>Woodley School Criteria (5-16)</a:t>
            </a:r>
            <a:br>
              <a:rPr lang="en-US" dirty="0">
                <a:solidFill>
                  <a:srgbClr val="C55A11"/>
                </a:solidFill>
                <a:latin typeface="Century Gothic"/>
              </a:rPr>
            </a:br>
            <a:endParaRPr lang="en-GB" dirty="0"/>
          </a:p>
        </p:txBody>
      </p:sp>
      <p:pic>
        <p:nvPicPr>
          <p:cNvPr id="4" name="Picture 3">
            <a:extLst>
              <a:ext uri="{FF2B5EF4-FFF2-40B4-BE49-F238E27FC236}">
                <a16:creationId xmlns:a16="http://schemas.microsoft.com/office/drawing/2014/main" id="{B094ACE4-CAD8-47E2-B11F-88D95AB75D09}"/>
              </a:ext>
            </a:extLst>
          </p:cNvPr>
          <p:cNvPicPr>
            <a:picLocks noChangeAspect="1"/>
          </p:cNvPicPr>
          <p:nvPr/>
        </p:nvPicPr>
        <p:blipFill>
          <a:blip r:embed="rId3"/>
          <a:stretch>
            <a:fillRect/>
          </a:stretch>
        </p:blipFill>
        <p:spPr>
          <a:xfrm>
            <a:off x="99991" y="3705946"/>
            <a:ext cx="3059095" cy="1965944"/>
          </a:xfrm>
          <a:prstGeom prst="rect">
            <a:avLst/>
          </a:prstGeom>
        </p:spPr>
      </p:pic>
      <p:sp>
        <p:nvSpPr>
          <p:cNvPr id="7" name="TextBox 6">
            <a:extLst>
              <a:ext uri="{FF2B5EF4-FFF2-40B4-BE49-F238E27FC236}">
                <a16:creationId xmlns:a16="http://schemas.microsoft.com/office/drawing/2014/main" id="{64ECFEF9-8521-8C02-7D63-8E6A970DCAA8}"/>
              </a:ext>
            </a:extLst>
          </p:cNvPr>
          <p:cNvSpPr txBox="1"/>
          <p:nvPr/>
        </p:nvSpPr>
        <p:spPr>
          <a:xfrm>
            <a:off x="480043" y="964646"/>
            <a:ext cx="6713165" cy="3625516"/>
          </a:xfrm>
          <a:prstGeom prst="rect">
            <a:avLst/>
          </a:prstGeom>
          <a:noFill/>
        </p:spPr>
        <p:txBody>
          <a:bodyPr rot="0" spcFirstLastPara="0" vertOverflow="overflow" horzOverflow="overflow" vert="horz" wrap="square" lIns="64806" tIns="32403" rIns="64806" bIns="32403" numCol="1" spcCol="0" rtlCol="0" fromWordArt="0" anchor="t" anchorCtr="0" forceAA="0" compatLnSpc="1">
            <a:prstTxWarp prst="textNoShape">
              <a:avLst/>
            </a:prstTxWarp>
            <a:sp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US" sz="2000" dirty="0">
                <a:solidFill>
                  <a:srgbClr val="333333"/>
                </a:solidFill>
                <a:latin typeface="Century Gothic"/>
                <a:cs typeface="Segoe UI"/>
              </a:rPr>
              <a:t>Pupils will have an EHCP and an autism diagnosis.</a:t>
            </a:r>
            <a:endParaRPr lang="en-US" sz="2000" dirty="0">
              <a:latin typeface="Century Gothic"/>
            </a:endParaRPr>
          </a:p>
          <a:p>
            <a:endParaRPr lang="en-US" sz="2000" dirty="0">
              <a:solidFill>
                <a:srgbClr val="333333"/>
              </a:solidFill>
              <a:latin typeface="Century Gothic"/>
              <a:cs typeface="Segoe UI"/>
            </a:endParaRPr>
          </a:p>
          <a:p>
            <a:r>
              <a:rPr lang="en-US" sz="2000" dirty="0">
                <a:solidFill>
                  <a:srgbClr val="333333"/>
                </a:solidFill>
                <a:latin typeface="Century Gothic"/>
                <a:cs typeface="Segoe UI"/>
              </a:rPr>
              <a:t>Pupils may also meet some or all of the following criteria:</a:t>
            </a:r>
            <a:endParaRPr lang="en-US" sz="2000" dirty="0">
              <a:latin typeface="Century Gothic"/>
            </a:endParaRPr>
          </a:p>
          <a:p>
            <a:endParaRPr lang="en-US" sz="2000" dirty="0">
              <a:solidFill>
                <a:srgbClr val="333333"/>
              </a:solidFill>
              <a:latin typeface="Century Gothic"/>
              <a:cs typeface="Segoe UI"/>
            </a:endParaRPr>
          </a:p>
          <a:p>
            <a:pPr marL="202511" indent="-202511">
              <a:buFont typeface="Arial"/>
              <a:buChar char="•"/>
            </a:pPr>
            <a:r>
              <a:rPr lang="en-US" sz="2000" dirty="0">
                <a:solidFill>
                  <a:srgbClr val="333333"/>
                </a:solidFill>
                <a:latin typeface="Century Gothic"/>
                <a:cs typeface="Arial"/>
              </a:rPr>
              <a:t>Difficulties with self-management and self-regulation</a:t>
            </a:r>
          </a:p>
          <a:p>
            <a:pPr marL="202511" indent="-202511">
              <a:buFont typeface="Arial"/>
              <a:buChar char="•"/>
            </a:pPr>
            <a:r>
              <a:rPr lang="en-US" sz="2000" dirty="0">
                <a:solidFill>
                  <a:srgbClr val="333333"/>
                </a:solidFill>
                <a:latin typeface="Century Gothic"/>
                <a:cs typeface="Arial"/>
              </a:rPr>
              <a:t>Difficulty with social interactions</a:t>
            </a:r>
          </a:p>
          <a:p>
            <a:pPr marL="202511" indent="-202511">
              <a:buFont typeface="Arial"/>
              <a:buChar char="•"/>
            </a:pPr>
            <a:r>
              <a:rPr lang="en-US" sz="2000" dirty="0">
                <a:solidFill>
                  <a:srgbClr val="333333"/>
                </a:solidFill>
                <a:latin typeface="Century Gothic"/>
                <a:cs typeface="Arial"/>
              </a:rPr>
              <a:t>High levels of anxiety</a:t>
            </a:r>
          </a:p>
          <a:p>
            <a:pPr marL="202511" indent="-202511">
              <a:buFont typeface="Arial"/>
              <a:buChar char="•"/>
            </a:pPr>
            <a:r>
              <a:rPr lang="en-US" sz="2000" dirty="0">
                <a:solidFill>
                  <a:srgbClr val="333333"/>
                </a:solidFill>
                <a:latin typeface="Century Gothic"/>
                <a:cs typeface="Arial"/>
              </a:rPr>
              <a:t>Inflexibility and rigidity of thought</a:t>
            </a:r>
          </a:p>
          <a:p>
            <a:pPr marL="202511" indent="-202511">
              <a:buFont typeface="Arial"/>
              <a:buChar char="•"/>
            </a:pPr>
            <a:r>
              <a:rPr lang="en-US" sz="2000" dirty="0">
                <a:solidFill>
                  <a:srgbClr val="333333"/>
                </a:solidFill>
                <a:latin typeface="Century Gothic"/>
                <a:cs typeface="Arial"/>
              </a:rPr>
              <a:t>Difficulties with sensory processing</a:t>
            </a:r>
          </a:p>
          <a:p>
            <a:endParaRPr lang="en-US" sz="1134" dirty="0">
              <a:solidFill>
                <a:srgbClr val="333333"/>
              </a:solidFill>
              <a:latin typeface="Century Gothic"/>
              <a:cs typeface="Segoe UI"/>
            </a:endParaRPr>
          </a:p>
        </p:txBody>
      </p:sp>
    </p:spTree>
    <p:extLst>
      <p:ext uri="{BB962C8B-B14F-4D97-AF65-F5344CB8AC3E}">
        <p14:creationId xmlns:p14="http://schemas.microsoft.com/office/powerpoint/2010/main" val="426705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06268" y="1846552"/>
            <a:ext cx="0" cy="2790246"/>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D1D90FB-EDB8-F88E-C240-843EF91AA99B}"/>
              </a:ext>
            </a:extLst>
          </p:cNvPr>
          <p:cNvSpPr>
            <a:spLocks noGrp="1"/>
          </p:cNvSpPr>
          <p:nvPr>
            <p:ph type="title"/>
          </p:nvPr>
        </p:nvSpPr>
        <p:spPr>
          <a:xfrm>
            <a:off x="456041" y="1390232"/>
            <a:ext cx="2386528" cy="3702887"/>
          </a:xfrm>
        </p:spPr>
        <p:txBody>
          <a:bodyPr anchor="ct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US" sz="2000" dirty="0">
                <a:latin typeface="Century Gothic"/>
              </a:rPr>
              <a:t>What to do if you have parents requesting specialist placement</a:t>
            </a:r>
          </a:p>
        </p:txBody>
      </p:sp>
      <p:sp>
        <p:nvSpPr>
          <p:cNvPr id="3" name="Content Placeholder 2">
            <a:extLst>
              <a:ext uri="{FF2B5EF4-FFF2-40B4-BE49-F238E27FC236}">
                <a16:creationId xmlns:a16="http://schemas.microsoft.com/office/drawing/2014/main" id="{7CFE74C5-4E1C-E1FA-6EF8-300D50DEE518}"/>
              </a:ext>
            </a:extLst>
          </p:cNvPr>
          <p:cNvSpPr>
            <a:spLocks noGrp="1"/>
          </p:cNvSpPr>
          <p:nvPr>
            <p:ph idx="1"/>
          </p:nvPr>
        </p:nvSpPr>
        <p:spPr>
          <a:xfrm>
            <a:off x="3298610" y="1119884"/>
            <a:ext cx="3274096" cy="3973236"/>
          </a:xfrm>
        </p:spPr>
        <p:txBody>
          <a:bodyPr vert="horz" lIns="64806" tIns="32403" rIns="64806" bIns="32403" rtlCol="0" anchor="ctr">
            <a:no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US" sz="1800" dirty="0">
                <a:latin typeface="Century Gothic"/>
              </a:rPr>
              <a:t>If you are suggesting Woodley to parents, have you been?</a:t>
            </a:r>
          </a:p>
          <a:p>
            <a:r>
              <a:rPr lang="en-US" sz="1800" dirty="0">
                <a:latin typeface="Century Gothic"/>
              </a:rPr>
              <a:t>Parents need to attend one of our open evenings</a:t>
            </a:r>
          </a:p>
          <a:p>
            <a:r>
              <a:rPr lang="en-US" sz="1800" dirty="0">
                <a:latin typeface="Century Gothic"/>
              </a:rPr>
              <a:t>Does the child have a diagnosis of autism?</a:t>
            </a:r>
          </a:p>
          <a:p>
            <a:r>
              <a:rPr lang="en-US" sz="1800" dirty="0">
                <a:latin typeface="Century Gothic"/>
              </a:rPr>
              <a:t>Is autism their primary need?</a:t>
            </a:r>
          </a:p>
          <a:p>
            <a:r>
              <a:rPr lang="en-US" sz="1800" dirty="0">
                <a:latin typeface="Century Gothic"/>
              </a:rPr>
              <a:t>Is the child working at least 18months in cognition?</a:t>
            </a:r>
          </a:p>
          <a:p>
            <a:r>
              <a:rPr lang="en-US" sz="1800" dirty="0">
                <a:latin typeface="Century Gothic"/>
              </a:rPr>
              <a:t>Does the child understand symbols or objects of reference?  </a:t>
            </a:r>
          </a:p>
          <a:p>
            <a:r>
              <a:rPr lang="en-US" sz="1800" dirty="0">
                <a:latin typeface="Century Gothic"/>
              </a:rPr>
              <a:t>Does the child show understanding of structure and routine?</a:t>
            </a:r>
          </a:p>
        </p:txBody>
      </p:sp>
    </p:spTree>
    <p:extLst>
      <p:ext uri="{BB962C8B-B14F-4D97-AF65-F5344CB8AC3E}">
        <p14:creationId xmlns:p14="http://schemas.microsoft.com/office/powerpoint/2010/main" val="1127286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4ACE4-CAD8-47E2-B11F-88D95AB75D09}"/>
              </a:ext>
            </a:extLst>
          </p:cNvPr>
          <p:cNvPicPr>
            <a:picLocks noChangeAspect="1"/>
          </p:cNvPicPr>
          <p:nvPr/>
        </p:nvPicPr>
        <p:blipFill>
          <a:blip r:embed="rId2"/>
          <a:stretch>
            <a:fillRect/>
          </a:stretch>
        </p:blipFill>
        <p:spPr>
          <a:xfrm>
            <a:off x="312968" y="3705946"/>
            <a:ext cx="3059095" cy="1965944"/>
          </a:xfrm>
          <a:prstGeom prst="rect">
            <a:avLst/>
          </a:prstGeom>
        </p:spPr>
      </p:pic>
      <p:sp>
        <p:nvSpPr>
          <p:cNvPr id="5" name="Title 4">
            <a:extLst>
              <a:ext uri="{FF2B5EF4-FFF2-40B4-BE49-F238E27FC236}">
                <a16:creationId xmlns:a16="http://schemas.microsoft.com/office/drawing/2014/main" id="{559FD787-1AEA-4004-B482-ADF1B53ED359}"/>
              </a:ext>
            </a:extLst>
          </p:cNvPr>
          <p:cNvSpPr>
            <a:spLocks noGrp="1"/>
          </p:cNvSpPr>
          <p:nvPr>
            <p:ph type="title"/>
          </p:nvPr>
        </p:nvSpPr>
        <p:spPr>
          <a:xfrm>
            <a:off x="2397212" y="1761409"/>
            <a:ext cx="6092665" cy="936083"/>
          </a:xfrm>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2400" dirty="0">
                <a:latin typeface="Century Gothic" panose="020B0502020202020204" pitchFamily="34" charset="0"/>
              </a:rPr>
              <a:t>Any Questions?</a:t>
            </a:r>
          </a:p>
        </p:txBody>
      </p:sp>
      <p:pic>
        <p:nvPicPr>
          <p:cNvPr id="7" name="Picture 6">
            <a:extLst>
              <a:ext uri="{FF2B5EF4-FFF2-40B4-BE49-F238E27FC236}">
                <a16:creationId xmlns:a16="http://schemas.microsoft.com/office/drawing/2014/main" id="{4BA61DDA-A7CA-4EB4-8C51-69CC2AC71B0F}"/>
              </a:ext>
            </a:extLst>
          </p:cNvPr>
          <p:cNvPicPr>
            <a:picLocks noChangeAspect="1"/>
          </p:cNvPicPr>
          <p:nvPr/>
        </p:nvPicPr>
        <p:blipFill>
          <a:blip r:embed="rId3"/>
          <a:stretch>
            <a:fillRect/>
          </a:stretch>
        </p:blipFill>
        <p:spPr>
          <a:xfrm>
            <a:off x="1689675" y="2544114"/>
            <a:ext cx="1614882" cy="1528467"/>
          </a:xfrm>
          <a:prstGeom prst="rect">
            <a:avLst/>
          </a:prstGeom>
        </p:spPr>
      </p:pic>
      <p:pic>
        <p:nvPicPr>
          <p:cNvPr id="9" name="Picture 8">
            <a:extLst>
              <a:ext uri="{FF2B5EF4-FFF2-40B4-BE49-F238E27FC236}">
                <a16:creationId xmlns:a16="http://schemas.microsoft.com/office/drawing/2014/main" id="{9A7CEA69-EC35-4C21-8FE3-4C7EA05C7211}"/>
              </a:ext>
            </a:extLst>
          </p:cNvPr>
          <p:cNvPicPr>
            <a:picLocks noChangeAspect="1"/>
          </p:cNvPicPr>
          <p:nvPr/>
        </p:nvPicPr>
        <p:blipFill>
          <a:blip r:embed="rId4"/>
          <a:stretch>
            <a:fillRect/>
          </a:stretch>
        </p:blipFill>
        <p:spPr>
          <a:xfrm>
            <a:off x="3611286" y="2625121"/>
            <a:ext cx="1690496" cy="1566274"/>
          </a:xfrm>
          <a:prstGeom prst="rect">
            <a:avLst/>
          </a:prstGeom>
        </p:spPr>
      </p:pic>
    </p:spTree>
    <p:extLst>
      <p:ext uri="{BB962C8B-B14F-4D97-AF65-F5344CB8AC3E}">
        <p14:creationId xmlns:p14="http://schemas.microsoft.com/office/powerpoint/2010/main" val="2525332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85846"/>
            <a:ext cx="8739567" cy="1458129"/>
            <a:chOff x="0" y="0"/>
            <a:chExt cx="4871669" cy="812800"/>
          </a:xfrm>
        </p:grpSpPr>
        <p:sp>
          <p:nvSpPr>
            <p:cNvPr id="3" name="Freeform 3"/>
            <p:cNvSpPr/>
            <p:nvPr/>
          </p:nvSpPr>
          <p:spPr>
            <a:xfrm>
              <a:off x="0" y="0"/>
              <a:ext cx="4871669" cy="812800"/>
            </a:xfrm>
            <a:custGeom>
              <a:avLst/>
              <a:gdLst/>
              <a:ahLst/>
              <a:cxnLst/>
              <a:rect l="l" t="t" r="r" b="b"/>
              <a:pathLst>
                <a:path w="4871669" h="812800">
                  <a:moveTo>
                    <a:pt x="0" y="0"/>
                  </a:moveTo>
                  <a:lnTo>
                    <a:pt x="4871669" y="0"/>
                  </a:lnTo>
                  <a:lnTo>
                    <a:pt x="4871669" y="812800"/>
                  </a:lnTo>
                  <a:lnTo>
                    <a:pt x="0" y="812800"/>
                  </a:lnTo>
                  <a:close/>
                </a:path>
              </a:pathLst>
            </a:custGeom>
            <a:solidFill>
              <a:srgbClr val="0097B2"/>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4" name="TextBox 4"/>
            <p:cNvSpPr txBox="1"/>
            <p:nvPr/>
          </p:nvSpPr>
          <p:spPr>
            <a:xfrm>
              <a:off x="0" y="-38100"/>
              <a:ext cx="4871669" cy="850900"/>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56"/>
                </a:lnSpc>
                <a:spcBef>
                  <a:spcPct val="0"/>
                </a:spcBef>
              </a:pPr>
              <a:endParaRPr sz="450"/>
            </a:p>
          </p:txBody>
        </p:sp>
      </p:grpSp>
      <p:sp>
        <p:nvSpPr>
          <p:cNvPr id="5" name="Freeform 5"/>
          <p:cNvSpPr/>
          <p:nvPr/>
        </p:nvSpPr>
        <p:spPr>
          <a:xfrm>
            <a:off x="7588283" y="4770850"/>
            <a:ext cx="855331" cy="286176"/>
          </a:xfrm>
          <a:custGeom>
            <a:avLst/>
            <a:gdLst/>
            <a:ahLst/>
            <a:cxnLst/>
            <a:rect l="l" t="t" r="r" b="b"/>
            <a:pathLst>
              <a:path w="1810291" h="605686">
                <a:moveTo>
                  <a:pt x="0" y="0"/>
                </a:moveTo>
                <a:lnTo>
                  <a:pt x="1810291" y="0"/>
                </a:lnTo>
                <a:lnTo>
                  <a:pt x="1810291" y="605686"/>
                </a:lnTo>
                <a:lnTo>
                  <a:pt x="0" y="605686"/>
                </a:lnTo>
                <a:lnTo>
                  <a:pt x="0" y="0"/>
                </a:lnTo>
                <a:close/>
              </a:path>
            </a:pathLst>
          </a:custGeom>
          <a:blipFill>
            <a:blip r:embed="rId2"/>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6" name="Freeform 6"/>
          <p:cNvSpPr/>
          <p:nvPr/>
        </p:nvSpPr>
        <p:spPr>
          <a:xfrm>
            <a:off x="6692295" y="4770851"/>
            <a:ext cx="784629" cy="338660"/>
          </a:xfrm>
          <a:custGeom>
            <a:avLst/>
            <a:gdLst/>
            <a:ahLst/>
            <a:cxnLst/>
            <a:rect l="l" t="t" r="r" b="b"/>
            <a:pathLst>
              <a:path w="1660651" h="716768">
                <a:moveTo>
                  <a:pt x="0" y="0"/>
                </a:moveTo>
                <a:lnTo>
                  <a:pt x="1660651" y="0"/>
                </a:lnTo>
                <a:lnTo>
                  <a:pt x="1660651" y="716768"/>
                </a:lnTo>
                <a:lnTo>
                  <a:pt x="0" y="716768"/>
                </a:lnTo>
                <a:lnTo>
                  <a:pt x="0" y="0"/>
                </a:lnTo>
                <a:close/>
              </a:path>
            </a:pathLst>
          </a:custGeom>
          <a:blipFill>
            <a:blip r:embed="rId3"/>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7" name="Freeform 7"/>
          <p:cNvSpPr/>
          <p:nvPr/>
        </p:nvSpPr>
        <p:spPr>
          <a:xfrm>
            <a:off x="2288949" y="2061031"/>
            <a:ext cx="3719495" cy="2879150"/>
          </a:xfrm>
          <a:custGeom>
            <a:avLst/>
            <a:gdLst/>
            <a:ahLst/>
            <a:cxnLst/>
            <a:rect l="l" t="t" r="r" b="b"/>
            <a:pathLst>
              <a:path w="7872236" h="6093663">
                <a:moveTo>
                  <a:pt x="0" y="0"/>
                </a:moveTo>
                <a:lnTo>
                  <a:pt x="7872235" y="0"/>
                </a:lnTo>
                <a:lnTo>
                  <a:pt x="7872235" y="6093663"/>
                </a:lnTo>
                <a:lnTo>
                  <a:pt x="0" y="60936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8" name="TextBox 8"/>
          <p:cNvSpPr txBox="1"/>
          <p:nvPr/>
        </p:nvSpPr>
        <p:spPr>
          <a:xfrm>
            <a:off x="526547" y="1103504"/>
            <a:ext cx="7628173" cy="855669"/>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3440"/>
              </a:lnSpc>
            </a:pPr>
            <a:r>
              <a:rPr lang="en-US" sz="2457" b="1">
                <a:solidFill>
                  <a:srgbClr val="000000"/>
                </a:solidFill>
                <a:latin typeface="Canva Sans Bold"/>
                <a:ea typeface="Canva Sans Bold"/>
                <a:cs typeface="Canva Sans Bold"/>
                <a:sym typeface="Canva Sans Bold"/>
              </a:rPr>
              <a:t>Hearing the voices of children and young people who experience SEND...a proposal</a:t>
            </a:r>
          </a:p>
        </p:txBody>
      </p:sp>
      <p:grpSp>
        <p:nvGrpSpPr>
          <p:cNvPr id="9" name="Group 9"/>
          <p:cNvGrpSpPr/>
          <p:nvPr/>
        </p:nvGrpSpPr>
        <p:grpSpPr>
          <a:xfrm>
            <a:off x="-98804" y="-557143"/>
            <a:ext cx="8739567" cy="1458129"/>
            <a:chOff x="0" y="0"/>
            <a:chExt cx="4871669" cy="812800"/>
          </a:xfrm>
        </p:grpSpPr>
        <p:sp>
          <p:nvSpPr>
            <p:cNvPr id="10" name="Freeform 10"/>
            <p:cNvSpPr/>
            <p:nvPr/>
          </p:nvSpPr>
          <p:spPr>
            <a:xfrm>
              <a:off x="0" y="0"/>
              <a:ext cx="4871669" cy="812800"/>
            </a:xfrm>
            <a:custGeom>
              <a:avLst/>
              <a:gdLst/>
              <a:ahLst/>
              <a:cxnLst/>
              <a:rect l="l" t="t" r="r" b="b"/>
              <a:pathLst>
                <a:path w="4871669" h="812800">
                  <a:moveTo>
                    <a:pt x="0" y="0"/>
                  </a:moveTo>
                  <a:lnTo>
                    <a:pt x="4871669" y="0"/>
                  </a:lnTo>
                  <a:lnTo>
                    <a:pt x="4871669" y="812800"/>
                  </a:lnTo>
                  <a:lnTo>
                    <a:pt x="0" y="812800"/>
                  </a:lnTo>
                  <a:close/>
                </a:path>
              </a:pathLst>
            </a:custGeom>
            <a:solidFill>
              <a:srgbClr val="0097B2"/>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11" name="TextBox 11"/>
            <p:cNvSpPr txBox="1"/>
            <p:nvPr/>
          </p:nvSpPr>
          <p:spPr>
            <a:xfrm>
              <a:off x="0" y="-38100"/>
              <a:ext cx="4871669" cy="850900"/>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56"/>
                </a:lnSpc>
                <a:spcBef>
                  <a:spcPct val="0"/>
                </a:spcBef>
              </a:pPr>
              <a:endParaRPr sz="450"/>
            </a:p>
          </p:txBody>
        </p:sp>
      </p:grpSp>
      <p:sp>
        <p:nvSpPr>
          <p:cNvPr id="12" name="TextBox 12"/>
          <p:cNvSpPr txBox="1"/>
          <p:nvPr/>
        </p:nvSpPr>
        <p:spPr>
          <a:xfrm>
            <a:off x="606526" y="5339031"/>
            <a:ext cx="8371806" cy="178703"/>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l">
              <a:lnSpc>
                <a:spcPts val="1455"/>
              </a:lnSpc>
            </a:pPr>
            <a:r>
              <a:rPr lang="en-US" sz="1040">
                <a:solidFill>
                  <a:srgbClr val="FFFFFF"/>
                </a:solidFill>
                <a:latin typeface="Canva Sans"/>
                <a:ea typeface="Canva Sans"/>
                <a:cs typeface="Canva Sans"/>
                <a:sym typeface="Canva Sans"/>
              </a:rPr>
              <a:t>Our Voice is the Kirklees Children and Young People’s Participation Project. Contact us at ourvoice@kirklees.gov.uk </a:t>
            </a:r>
          </a:p>
        </p:txBody>
      </p:sp>
      <p:sp>
        <p:nvSpPr>
          <p:cNvPr id="13" name="TextBox 13"/>
          <p:cNvSpPr txBox="1"/>
          <p:nvPr/>
        </p:nvSpPr>
        <p:spPr>
          <a:xfrm>
            <a:off x="2589922" y="2476055"/>
            <a:ext cx="3117548" cy="1691849"/>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2249"/>
              </a:lnSpc>
            </a:pPr>
            <a:r>
              <a:rPr lang="en-US" sz="1606" i="1">
                <a:solidFill>
                  <a:srgbClr val="0097B2"/>
                </a:solidFill>
                <a:latin typeface="Canva Sans Italics"/>
                <a:ea typeface="Canva Sans Italics"/>
                <a:cs typeface="Canva Sans Italics"/>
                <a:sym typeface="Canva Sans Italics"/>
              </a:rPr>
              <a:t>“...disabled children and young people have fewer opportunities to participate in decision-making than their non-disabled peers.” </a:t>
            </a:r>
          </a:p>
          <a:p>
            <a:pPr algn="ctr">
              <a:lnSpc>
                <a:spcPts val="2249"/>
              </a:lnSpc>
            </a:pPr>
            <a:r>
              <a:rPr lang="en-US" sz="1606">
                <a:solidFill>
                  <a:srgbClr val="000000"/>
                </a:solidFill>
                <a:latin typeface="Canva Sans"/>
                <a:ea typeface="Canva Sans"/>
                <a:cs typeface="Canva Sans"/>
                <a:sym typeface="Canva Sans"/>
              </a:rPr>
              <a:t>CDC (2025)</a:t>
            </a:r>
          </a:p>
        </p:txBody>
      </p:sp>
    </p:spTree>
    <p:extLst>
      <p:ext uri="{BB962C8B-B14F-4D97-AF65-F5344CB8AC3E}">
        <p14:creationId xmlns:p14="http://schemas.microsoft.com/office/powerpoint/2010/main" val="394599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85846"/>
            <a:ext cx="8739567" cy="1458129"/>
            <a:chOff x="0" y="0"/>
            <a:chExt cx="4871669" cy="812800"/>
          </a:xfrm>
        </p:grpSpPr>
        <p:sp>
          <p:nvSpPr>
            <p:cNvPr id="3" name="Freeform 3"/>
            <p:cNvSpPr/>
            <p:nvPr/>
          </p:nvSpPr>
          <p:spPr>
            <a:xfrm>
              <a:off x="0" y="0"/>
              <a:ext cx="4871669" cy="812800"/>
            </a:xfrm>
            <a:custGeom>
              <a:avLst/>
              <a:gdLst/>
              <a:ahLst/>
              <a:cxnLst/>
              <a:rect l="l" t="t" r="r" b="b"/>
              <a:pathLst>
                <a:path w="4871669" h="812800">
                  <a:moveTo>
                    <a:pt x="0" y="0"/>
                  </a:moveTo>
                  <a:lnTo>
                    <a:pt x="4871669" y="0"/>
                  </a:lnTo>
                  <a:lnTo>
                    <a:pt x="4871669" y="812800"/>
                  </a:lnTo>
                  <a:lnTo>
                    <a:pt x="0" y="812800"/>
                  </a:lnTo>
                  <a:close/>
                </a:path>
              </a:pathLst>
            </a:custGeom>
            <a:solidFill>
              <a:srgbClr val="0097B2"/>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4" name="TextBox 4"/>
            <p:cNvSpPr txBox="1"/>
            <p:nvPr/>
          </p:nvSpPr>
          <p:spPr>
            <a:xfrm>
              <a:off x="0" y="-38100"/>
              <a:ext cx="4871669" cy="850900"/>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56"/>
                </a:lnSpc>
                <a:spcBef>
                  <a:spcPct val="0"/>
                </a:spcBef>
              </a:pPr>
              <a:endParaRPr sz="450"/>
            </a:p>
          </p:txBody>
        </p:sp>
      </p:grpSp>
      <p:grpSp>
        <p:nvGrpSpPr>
          <p:cNvPr id="5" name="Group 5"/>
          <p:cNvGrpSpPr/>
          <p:nvPr/>
        </p:nvGrpSpPr>
        <p:grpSpPr>
          <a:xfrm>
            <a:off x="351281" y="1355007"/>
            <a:ext cx="3760465" cy="376046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7" name="TextBox 7"/>
            <p:cNvSpPr txBox="1"/>
            <p:nvPr/>
          </p:nvSpPr>
          <p:spPr>
            <a:xfrm>
              <a:off x="76200" y="47625"/>
              <a:ext cx="660400" cy="688975"/>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endParaRPr sz="450"/>
            </a:p>
          </p:txBody>
        </p:sp>
      </p:grpSp>
      <p:sp>
        <p:nvSpPr>
          <p:cNvPr id="8" name="TextBox 8"/>
          <p:cNvSpPr txBox="1"/>
          <p:nvPr/>
        </p:nvSpPr>
        <p:spPr>
          <a:xfrm>
            <a:off x="783319" y="878367"/>
            <a:ext cx="7074124" cy="419137"/>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3439"/>
              </a:lnSpc>
            </a:pPr>
            <a:r>
              <a:rPr lang="en-US" sz="2457" b="1">
                <a:solidFill>
                  <a:srgbClr val="000000"/>
                </a:solidFill>
                <a:latin typeface="Canva Sans Bold"/>
                <a:ea typeface="Canva Sans Bold"/>
                <a:cs typeface="Canva Sans Bold"/>
                <a:sym typeface="Canva Sans Bold"/>
              </a:rPr>
              <a:t>The Voice of Children and Young People-SEND</a:t>
            </a:r>
          </a:p>
        </p:txBody>
      </p:sp>
      <p:grpSp>
        <p:nvGrpSpPr>
          <p:cNvPr id="9" name="Group 9"/>
          <p:cNvGrpSpPr/>
          <p:nvPr/>
        </p:nvGrpSpPr>
        <p:grpSpPr>
          <a:xfrm>
            <a:off x="749413" y="2065635"/>
            <a:ext cx="3049837" cy="304983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7AEC3"/>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11" name="TextBox 11"/>
            <p:cNvSpPr txBox="1"/>
            <p:nvPr/>
          </p:nvSpPr>
          <p:spPr>
            <a:xfrm>
              <a:off x="76200" y="47625"/>
              <a:ext cx="660400" cy="688975"/>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endParaRPr sz="450"/>
            </a:p>
          </p:txBody>
        </p:sp>
      </p:grpSp>
      <p:grpSp>
        <p:nvGrpSpPr>
          <p:cNvPr id="12" name="Group 12"/>
          <p:cNvGrpSpPr/>
          <p:nvPr/>
        </p:nvGrpSpPr>
        <p:grpSpPr>
          <a:xfrm>
            <a:off x="1195873" y="2858239"/>
            <a:ext cx="2188194" cy="218819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4E1F1"/>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14" name="TextBox 14"/>
            <p:cNvSpPr txBox="1"/>
            <p:nvPr/>
          </p:nvSpPr>
          <p:spPr>
            <a:xfrm>
              <a:off x="76200" y="47625"/>
              <a:ext cx="660400" cy="688975"/>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endParaRPr sz="450"/>
            </a:p>
          </p:txBody>
        </p:sp>
      </p:grpSp>
      <p:sp>
        <p:nvSpPr>
          <p:cNvPr id="15" name="TextBox 15"/>
          <p:cNvSpPr txBox="1"/>
          <p:nvPr/>
        </p:nvSpPr>
        <p:spPr>
          <a:xfrm>
            <a:off x="1453820" y="3164039"/>
            <a:ext cx="1689024" cy="606063"/>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r>
              <a:rPr lang="en-US" sz="875" b="1">
                <a:solidFill>
                  <a:srgbClr val="000000"/>
                </a:solidFill>
                <a:latin typeface="Canva Sans Bold"/>
                <a:ea typeface="Canva Sans Bold"/>
                <a:cs typeface="Canva Sans Bold"/>
                <a:sym typeface="Canva Sans Bold"/>
              </a:rPr>
              <a:t>Relational groups </a:t>
            </a:r>
          </a:p>
          <a:p>
            <a:pPr algn="ctr">
              <a:lnSpc>
                <a:spcPts val="1225"/>
              </a:lnSpc>
            </a:pPr>
            <a:r>
              <a:rPr lang="en-US" sz="875" b="1">
                <a:solidFill>
                  <a:srgbClr val="000000"/>
                </a:solidFill>
                <a:latin typeface="Canva Sans Bold"/>
                <a:ea typeface="Canva Sans Bold"/>
                <a:cs typeface="Canva Sans Bold"/>
                <a:sym typeface="Canva Sans Bold"/>
              </a:rPr>
              <a:t>(FOC) in Specialist, Short Break</a:t>
            </a:r>
          </a:p>
          <a:p>
            <a:pPr algn="ctr">
              <a:lnSpc>
                <a:spcPts val="1225"/>
              </a:lnSpc>
            </a:pPr>
            <a:r>
              <a:rPr lang="en-US" sz="875" b="1">
                <a:solidFill>
                  <a:srgbClr val="000000"/>
                </a:solidFill>
                <a:latin typeface="Canva Sans Bold"/>
                <a:ea typeface="Canva Sans Bold"/>
                <a:cs typeface="Canva Sans Bold"/>
                <a:sym typeface="Canva Sans Bold"/>
              </a:rPr>
              <a:t> and Adapted Provision </a:t>
            </a:r>
          </a:p>
        </p:txBody>
      </p:sp>
      <p:sp>
        <p:nvSpPr>
          <p:cNvPr id="16" name="TextBox 16"/>
          <p:cNvSpPr txBox="1"/>
          <p:nvPr/>
        </p:nvSpPr>
        <p:spPr>
          <a:xfrm>
            <a:off x="1496638" y="2425681"/>
            <a:ext cx="1555387" cy="297304"/>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r>
              <a:rPr lang="en-US" sz="875" b="1">
                <a:solidFill>
                  <a:srgbClr val="000000"/>
                </a:solidFill>
                <a:latin typeface="Canva Sans Bold"/>
                <a:ea typeface="Canva Sans Bold"/>
                <a:cs typeface="Canva Sans Bold"/>
                <a:sym typeface="Canva Sans Bold"/>
              </a:rPr>
              <a:t>Ad-Hoc sessions for specific </a:t>
            </a:r>
          </a:p>
          <a:p>
            <a:pPr algn="ctr">
              <a:lnSpc>
                <a:spcPts val="1225"/>
              </a:lnSpc>
            </a:pPr>
            <a:r>
              <a:rPr lang="en-US" sz="875" b="1">
                <a:solidFill>
                  <a:srgbClr val="000000"/>
                </a:solidFill>
                <a:latin typeface="Canva Sans Bold"/>
                <a:ea typeface="Canva Sans Bold"/>
                <a:cs typeface="Canva Sans Bold"/>
                <a:sym typeface="Canva Sans Bold"/>
              </a:rPr>
              <a:t>projects</a:t>
            </a:r>
          </a:p>
        </p:txBody>
      </p:sp>
      <p:sp>
        <p:nvSpPr>
          <p:cNvPr id="17" name="TextBox 17"/>
          <p:cNvSpPr txBox="1"/>
          <p:nvPr/>
        </p:nvSpPr>
        <p:spPr>
          <a:xfrm>
            <a:off x="1315716" y="1615617"/>
            <a:ext cx="1917232" cy="369011"/>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489"/>
              </a:lnSpc>
            </a:pPr>
            <a:r>
              <a:rPr lang="en-US" sz="1064" b="1">
                <a:solidFill>
                  <a:srgbClr val="FCFCFC"/>
                </a:solidFill>
                <a:latin typeface="Canva Sans Bold"/>
                <a:ea typeface="Canva Sans Bold"/>
                <a:cs typeface="Canva Sans Bold"/>
                <a:sym typeface="Canva Sans Bold"/>
              </a:rPr>
              <a:t>Missing: Wider structure and </a:t>
            </a:r>
          </a:p>
          <a:p>
            <a:pPr algn="ctr">
              <a:lnSpc>
                <a:spcPts val="1489"/>
              </a:lnSpc>
            </a:pPr>
            <a:r>
              <a:rPr lang="en-US" sz="1064" b="1">
                <a:solidFill>
                  <a:srgbClr val="FCFCFC"/>
                </a:solidFill>
                <a:latin typeface="Canva Sans Bold"/>
                <a:ea typeface="Canva Sans Bold"/>
                <a:cs typeface="Canva Sans Bold"/>
                <a:sym typeface="Canva Sans Bold"/>
              </a:rPr>
              <a:t>network </a:t>
            </a:r>
          </a:p>
        </p:txBody>
      </p:sp>
      <p:sp>
        <p:nvSpPr>
          <p:cNvPr id="18" name="TextBox 18"/>
          <p:cNvSpPr txBox="1"/>
          <p:nvPr/>
        </p:nvSpPr>
        <p:spPr>
          <a:xfrm>
            <a:off x="1377378" y="5250484"/>
            <a:ext cx="6198953" cy="238847"/>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l">
              <a:lnSpc>
                <a:spcPts val="1967"/>
              </a:lnSpc>
            </a:pPr>
            <a:r>
              <a:rPr lang="en-US" sz="1404">
                <a:solidFill>
                  <a:srgbClr val="FFFFFF"/>
                </a:solidFill>
                <a:latin typeface="Canva Sans"/>
                <a:ea typeface="Canva Sans"/>
                <a:cs typeface="Canva Sans"/>
                <a:sym typeface="Canva Sans"/>
              </a:rPr>
              <a:t>Space, Voice, Audience &amp; Influence Lundy’s 2014 Model of Participation </a:t>
            </a:r>
          </a:p>
        </p:txBody>
      </p:sp>
      <p:sp>
        <p:nvSpPr>
          <p:cNvPr id="19" name="AutoShape 19"/>
          <p:cNvSpPr/>
          <p:nvPr/>
        </p:nvSpPr>
        <p:spPr>
          <a:xfrm>
            <a:off x="3052025" y="3709716"/>
            <a:ext cx="3067471" cy="0"/>
          </a:xfrm>
          <a:prstGeom prst="line">
            <a:avLst/>
          </a:prstGeom>
          <a:ln w="38100" cap="flat">
            <a:solidFill>
              <a:srgbClr val="000000"/>
            </a:solidFill>
            <a:prstDash val="solid"/>
            <a:headEnd type="none" w="sm" len="sm"/>
            <a:tailEnd type="arrow" w="med" len="sm"/>
          </a:ln>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20" name="AutoShape 20"/>
          <p:cNvSpPr/>
          <p:nvPr/>
        </p:nvSpPr>
        <p:spPr>
          <a:xfrm>
            <a:off x="2978383" y="2745264"/>
            <a:ext cx="3067471" cy="0"/>
          </a:xfrm>
          <a:prstGeom prst="line">
            <a:avLst/>
          </a:prstGeom>
          <a:ln w="38100" cap="flat">
            <a:solidFill>
              <a:srgbClr val="000000"/>
            </a:solidFill>
            <a:prstDash val="solid"/>
            <a:headEnd type="none" w="sm" len="sm"/>
            <a:tailEnd type="arrow" w="med" len="sm"/>
          </a:ln>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21" name="AutoShape 21"/>
          <p:cNvSpPr/>
          <p:nvPr/>
        </p:nvSpPr>
        <p:spPr>
          <a:xfrm>
            <a:off x="2978383" y="1958538"/>
            <a:ext cx="3067471" cy="0"/>
          </a:xfrm>
          <a:prstGeom prst="line">
            <a:avLst/>
          </a:prstGeom>
          <a:ln w="38100" cap="flat">
            <a:solidFill>
              <a:srgbClr val="000000"/>
            </a:solidFill>
            <a:prstDash val="solid"/>
            <a:headEnd type="none" w="sm" len="sm"/>
            <a:tailEnd type="arrow" w="med" len="sm"/>
          </a:ln>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grpSp>
        <p:nvGrpSpPr>
          <p:cNvPr id="22" name="Group 22"/>
          <p:cNvGrpSpPr/>
          <p:nvPr/>
        </p:nvGrpSpPr>
        <p:grpSpPr>
          <a:xfrm>
            <a:off x="1700914" y="3853197"/>
            <a:ext cx="1194837" cy="119483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4EAF3"/>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24" name="TextBox 24"/>
            <p:cNvSpPr txBox="1"/>
            <p:nvPr/>
          </p:nvSpPr>
          <p:spPr>
            <a:xfrm>
              <a:off x="76200" y="47625"/>
              <a:ext cx="660400" cy="688975"/>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endParaRPr sz="450"/>
            </a:p>
          </p:txBody>
        </p:sp>
      </p:grpSp>
      <p:sp>
        <p:nvSpPr>
          <p:cNvPr id="25" name="TextBox 25"/>
          <p:cNvSpPr txBox="1"/>
          <p:nvPr/>
        </p:nvSpPr>
        <p:spPr>
          <a:xfrm>
            <a:off x="1810105" y="4142200"/>
            <a:ext cx="959730" cy="603331"/>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r>
              <a:rPr lang="en-US" sz="875" b="1">
                <a:solidFill>
                  <a:srgbClr val="000000"/>
                </a:solidFill>
                <a:latin typeface="Canva Sans Bold"/>
                <a:ea typeface="Canva Sans Bold"/>
                <a:cs typeface="Canva Sans Bold"/>
                <a:sym typeface="Canva Sans Bold"/>
              </a:rPr>
              <a:t>Regional Youth Alliance/ National </a:t>
            </a:r>
          </a:p>
          <a:p>
            <a:pPr algn="ctr">
              <a:lnSpc>
                <a:spcPts val="1225"/>
              </a:lnSpc>
            </a:pPr>
            <a:r>
              <a:rPr lang="en-US" sz="875" b="1">
                <a:solidFill>
                  <a:srgbClr val="000000"/>
                </a:solidFill>
                <a:latin typeface="Canva Sans Bold"/>
                <a:ea typeface="Canva Sans Bold"/>
                <a:cs typeface="Canva Sans Bold"/>
                <a:sym typeface="Canva Sans Bold"/>
              </a:rPr>
              <a:t>Projects</a:t>
            </a:r>
          </a:p>
        </p:txBody>
      </p:sp>
      <p:sp>
        <p:nvSpPr>
          <p:cNvPr id="26" name="AutoShape 26"/>
          <p:cNvSpPr/>
          <p:nvPr/>
        </p:nvSpPr>
        <p:spPr>
          <a:xfrm>
            <a:off x="3052025" y="4561257"/>
            <a:ext cx="3067471" cy="0"/>
          </a:xfrm>
          <a:prstGeom prst="line">
            <a:avLst/>
          </a:prstGeom>
          <a:ln w="38100" cap="flat">
            <a:solidFill>
              <a:srgbClr val="000000"/>
            </a:solidFill>
            <a:prstDash val="solid"/>
            <a:headEnd type="none" w="sm" len="sm"/>
            <a:tailEnd type="arrow" w="med" len="sm"/>
          </a:ln>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27" name="TextBox 27"/>
          <p:cNvSpPr txBox="1"/>
          <p:nvPr/>
        </p:nvSpPr>
        <p:spPr>
          <a:xfrm>
            <a:off x="6119496" y="1791346"/>
            <a:ext cx="1729403" cy="297304"/>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r>
              <a:rPr lang="en-US" sz="875" b="1" dirty="0">
                <a:solidFill>
                  <a:srgbClr val="0097B2"/>
                </a:solidFill>
                <a:latin typeface="Canva Sans Bold"/>
                <a:ea typeface="Canva Sans Bold"/>
                <a:cs typeface="Canva Sans Bold"/>
                <a:sym typeface="Canva Sans Bold"/>
              </a:rPr>
              <a:t>Today’s proposal for your ideas </a:t>
            </a:r>
          </a:p>
          <a:p>
            <a:pPr algn="ctr">
              <a:lnSpc>
                <a:spcPts val="1225"/>
              </a:lnSpc>
            </a:pPr>
            <a:r>
              <a:rPr lang="en-US" sz="875" b="1" dirty="0">
                <a:solidFill>
                  <a:srgbClr val="0097B2"/>
                </a:solidFill>
                <a:latin typeface="Canva Sans Bold"/>
                <a:ea typeface="Canva Sans Bold"/>
                <a:cs typeface="Canva Sans Bold"/>
                <a:sym typeface="Canva Sans Bold"/>
              </a:rPr>
              <a:t>and development </a:t>
            </a:r>
          </a:p>
        </p:txBody>
      </p:sp>
      <p:sp>
        <p:nvSpPr>
          <p:cNvPr id="28" name="TextBox 28"/>
          <p:cNvSpPr txBox="1"/>
          <p:nvPr/>
        </p:nvSpPr>
        <p:spPr>
          <a:xfrm>
            <a:off x="5879698" y="2294226"/>
            <a:ext cx="2297265" cy="603331"/>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r>
              <a:rPr lang="en-US" sz="875" dirty="0">
                <a:solidFill>
                  <a:srgbClr val="000000"/>
                </a:solidFill>
                <a:latin typeface="Canva Sans"/>
                <a:ea typeface="Canva Sans"/>
                <a:cs typeface="Canva Sans"/>
                <a:sym typeface="Canva Sans"/>
              </a:rPr>
              <a:t>SEND/SEMH New builds, </a:t>
            </a:r>
          </a:p>
          <a:p>
            <a:pPr algn="ctr">
              <a:lnSpc>
                <a:spcPts val="1225"/>
              </a:lnSpc>
            </a:pPr>
            <a:r>
              <a:rPr lang="en-US" sz="875" dirty="0">
                <a:solidFill>
                  <a:srgbClr val="000000"/>
                </a:solidFill>
                <a:latin typeface="Canva Sans"/>
                <a:ea typeface="Canva Sans"/>
                <a:cs typeface="Canva Sans"/>
                <a:sym typeface="Canva Sans"/>
              </a:rPr>
              <a:t>Short Breaks Commissioning </a:t>
            </a:r>
          </a:p>
          <a:p>
            <a:pPr algn="ctr">
              <a:lnSpc>
                <a:spcPts val="1225"/>
              </a:lnSpc>
            </a:pPr>
            <a:r>
              <a:rPr lang="en-US" sz="875" dirty="0">
                <a:solidFill>
                  <a:srgbClr val="000000"/>
                </a:solidFill>
                <a:latin typeface="Canva Sans"/>
                <a:ea typeface="Canva Sans"/>
                <a:cs typeface="Canva Sans"/>
                <a:sym typeface="Canva Sans"/>
              </a:rPr>
              <a:t>Service developments (KKIM)</a:t>
            </a:r>
          </a:p>
          <a:p>
            <a:pPr algn="ctr">
              <a:lnSpc>
                <a:spcPts val="1225"/>
              </a:lnSpc>
            </a:pPr>
            <a:r>
              <a:rPr lang="en-US" sz="875" dirty="0">
                <a:solidFill>
                  <a:srgbClr val="000000"/>
                </a:solidFill>
                <a:latin typeface="Canva Sans"/>
                <a:ea typeface="Canva Sans"/>
                <a:cs typeface="Canva Sans"/>
                <a:sym typeface="Canva Sans"/>
              </a:rPr>
              <a:t>Consultations-Care and Respite/ Transport</a:t>
            </a:r>
          </a:p>
        </p:txBody>
      </p:sp>
      <p:sp>
        <p:nvSpPr>
          <p:cNvPr id="29" name="TextBox 29"/>
          <p:cNvSpPr txBox="1"/>
          <p:nvPr/>
        </p:nvSpPr>
        <p:spPr>
          <a:xfrm>
            <a:off x="6067191" y="3179735"/>
            <a:ext cx="2042308" cy="1249877"/>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r>
              <a:rPr lang="en-US" sz="875" dirty="0">
                <a:solidFill>
                  <a:srgbClr val="000000"/>
                </a:solidFill>
                <a:latin typeface="Canva Sans"/>
                <a:ea typeface="Canva Sans"/>
                <a:cs typeface="Canva Sans"/>
                <a:sym typeface="Canva Sans"/>
              </a:rPr>
              <a:t>We have established groups in </a:t>
            </a:r>
          </a:p>
          <a:p>
            <a:pPr algn="ctr">
              <a:lnSpc>
                <a:spcPts val="1225"/>
              </a:lnSpc>
            </a:pPr>
            <a:r>
              <a:rPr lang="en-US" sz="875" dirty="0">
                <a:solidFill>
                  <a:srgbClr val="000000"/>
                </a:solidFill>
                <a:latin typeface="Canva Sans"/>
                <a:ea typeface="Canva Sans"/>
                <a:cs typeface="Canva Sans"/>
                <a:sym typeface="Canva Sans"/>
              </a:rPr>
              <a:t>1 Specialist</a:t>
            </a:r>
          </a:p>
          <a:p>
            <a:pPr algn="ctr">
              <a:lnSpc>
                <a:spcPts val="1225"/>
              </a:lnSpc>
            </a:pPr>
            <a:r>
              <a:rPr lang="en-US" sz="875" dirty="0">
                <a:solidFill>
                  <a:srgbClr val="000000"/>
                </a:solidFill>
                <a:latin typeface="Canva Sans"/>
                <a:ea typeface="Canva Sans"/>
                <a:cs typeface="Canva Sans"/>
                <a:sym typeface="Canva Sans"/>
              </a:rPr>
              <a:t>1 Satellite</a:t>
            </a:r>
          </a:p>
          <a:p>
            <a:pPr algn="ctr">
              <a:lnSpc>
                <a:spcPts val="1225"/>
              </a:lnSpc>
            </a:pPr>
            <a:r>
              <a:rPr lang="en-US" sz="875" dirty="0">
                <a:solidFill>
                  <a:srgbClr val="000000"/>
                </a:solidFill>
                <a:latin typeface="Canva Sans"/>
                <a:ea typeface="Canva Sans"/>
                <a:cs typeface="Canva Sans"/>
                <a:sym typeface="Canva Sans"/>
              </a:rPr>
              <a:t>1 ARP</a:t>
            </a:r>
          </a:p>
          <a:p>
            <a:pPr algn="ctr">
              <a:lnSpc>
                <a:spcPts val="1225"/>
              </a:lnSpc>
            </a:pPr>
            <a:r>
              <a:rPr lang="en-US" sz="875" dirty="0">
                <a:solidFill>
                  <a:srgbClr val="000000"/>
                </a:solidFill>
                <a:latin typeface="Canva Sans"/>
                <a:ea typeface="Canva Sans"/>
                <a:cs typeface="Canva Sans"/>
                <a:sym typeface="Canva Sans"/>
              </a:rPr>
              <a:t>1 Post-16</a:t>
            </a:r>
          </a:p>
          <a:p>
            <a:pPr algn="ctr">
              <a:lnSpc>
                <a:spcPts val="1225"/>
              </a:lnSpc>
            </a:pPr>
            <a:r>
              <a:rPr lang="en-US" sz="875" dirty="0">
                <a:solidFill>
                  <a:srgbClr val="000000"/>
                </a:solidFill>
                <a:latin typeface="Canva Sans"/>
                <a:ea typeface="Canva Sans"/>
                <a:cs typeface="Canva Sans"/>
                <a:sym typeface="Canva Sans"/>
              </a:rPr>
              <a:t>1 mainstream</a:t>
            </a:r>
          </a:p>
          <a:p>
            <a:pPr algn="ctr">
              <a:lnSpc>
                <a:spcPts val="1225"/>
              </a:lnSpc>
            </a:pPr>
            <a:r>
              <a:rPr lang="en-US" sz="875" dirty="0">
                <a:solidFill>
                  <a:srgbClr val="000000"/>
                </a:solidFill>
                <a:latin typeface="Canva Sans"/>
                <a:ea typeface="Canva Sans"/>
                <a:cs typeface="Canva Sans"/>
                <a:sym typeface="Canva Sans"/>
              </a:rPr>
              <a:t>and links with 4 other</a:t>
            </a:r>
          </a:p>
          <a:p>
            <a:pPr algn="ctr">
              <a:lnSpc>
                <a:spcPts val="1225"/>
              </a:lnSpc>
            </a:pPr>
            <a:r>
              <a:rPr lang="en-US" sz="875" b="1" dirty="0">
                <a:solidFill>
                  <a:srgbClr val="000000"/>
                </a:solidFill>
                <a:latin typeface="Canva Sans Bold"/>
                <a:ea typeface="Canva Sans Bold"/>
                <a:cs typeface="Canva Sans Bold"/>
                <a:sym typeface="Canva Sans Bold"/>
              </a:rPr>
              <a:t>Would you like one in your school?</a:t>
            </a:r>
          </a:p>
        </p:txBody>
      </p:sp>
      <p:sp>
        <p:nvSpPr>
          <p:cNvPr id="30" name="TextBox 30"/>
          <p:cNvSpPr txBox="1"/>
          <p:nvPr/>
        </p:nvSpPr>
        <p:spPr>
          <a:xfrm>
            <a:off x="6062909" y="4563139"/>
            <a:ext cx="2157378" cy="297304"/>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25"/>
              </a:lnSpc>
            </a:pPr>
            <a:r>
              <a:rPr lang="en-US" sz="875" dirty="0">
                <a:solidFill>
                  <a:srgbClr val="000000"/>
                </a:solidFill>
                <a:latin typeface="Canva Sans"/>
                <a:ea typeface="Canva Sans"/>
                <a:cs typeface="Canva Sans"/>
                <a:sym typeface="Canva Sans"/>
              </a:rPr>
              <a:t>Developmental pathway</a:t>
            </a:r>
          </a:p>
          <a:p>
            <a:pPr algn="ctr">
              <a:lnSpc>
                <a:spcPts val="1225"/>
              </a:lnSpc>
            </a:pPr>
            <a:r>
              <a:rPr lang="en-US" sz="875" dirty="0">
                <a:solidFill>
                  <a:srgbClr val="000000"/>
                </a:solidFill>
                <a:latin typeface="Canva Sans"/>
                <a:ea typeface="Canva Sans"/>
                <a:cs typeface="Canva Sans"/>
                <a:sym typeface="Canva Sans"/>
              </a:rPr>
              <a:t>for young people who want  to ‘do more’</a:t>
            </a:r>
          </a:p>
        </p:txBody>
      </p:sp>
    </p:spTree>
    <p:extLst>
      <p:ext uri="{BB962C8B-B14F-4D97-AF65-F5344CB8AC3E}">
        <p14:creationId xmlns:p14="http://schemas.microsoft.com/office/powerpoint/2010/main" val="3071996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85846"/>
            <a:ext cx="8739567" cy="1458129"/>
            <a:chOff x="0" y="0"/>
            <a:chExt cx="4871669" cy="812800"/>
          </a:xfrm>
        </p:grpSpPr>
        <p:sp>
          <p:nvSpPr>
            <p:cNvPr id="3" name="Freeform 3"/>
            <p:cNvSpPr/>
            <p:nvPr/>
          </p:nvSpPr>
          <p:spPr>
            <a:xfrm>
              <a:off x="0" y="0"/>
              <a:ext cx="4871669" cy="812800"/>
            </a:xfrm>
            <a:custGeom>
              <a:avLst/>
              <a:gdLst/>
              <a:ahLst/>
              <a:cxnLst/>
              <a:rect l="l" t="t" r="r" b="b"/>
              <a:pathLst>
                <a:path w="4871669" h="812800">
                  <a:moveTo>
                    <a:pt x="0" y="0"/>
                  </a:moveTo>
                  <a:lnTo>
                    <a:pt x="4871669" y="0"/>
                  </a:lnTo>
                  <a:lnTo>
                    <a:pt x="4871669" y="812800"/>
                  </a:lnTo>
                  <a:lnTo>
                    <a:pt x="0" y="812800"/>
                  </a:lnTo>
                  <a:close/>
                </a:path>
              </a:pathLst>
            </a:custGeom>
            <a:solidFill>
              <a:srgbClr val="0097B2"/>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4" name="TextBox 4"/>
            <p:cNvSpPr txBox="1"/>
            <p:nvPr/>
          </p:nvSpPr>
          <p:spPr>
            <a:xfrm>
              <a:off x="0" y="-38100"/>
              <a:ext cx="4871669" cy="850900"/>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56"/>
                </a:lnSpc>
                <a:spcBef>
                  <a:spcPct val="0"/>
                </a:spcBef>
              </a:pPr>
              <a:endParaRPr sz="450"/>
            </a:p>
          </p:txBody>
        </p:sp>
      </p:grpSp>
      <p:sp>
        <p:nvSpPr>
          <p:cNvPr id="5" name="Freeform 5"/>
          <p:cNvSpPr/>
          <p:nvPr/>
        </p:nvSpPr>
        <p:spPr>
          <a:xfrm>
            <a:off x="486043" y="1460531"/>
            <a:ext cx="297773" cy="282512"/>
          </a:xfrm>
          <a:custGeom>
            <a:avLst/>
            <a:gdLst/>
            <a:ahLst/>
            <a:cxnLst/>
            <a:rect l="l" t="t" r="r" b="b"/>
            <a:pathLst>
              <a:path w="630231" h="597932">
                <a:moveTo>
                  <a:pt x="0" y="0"/>
                </a:moveTo>
                <a:lnTo>
                  <a:pt x="630231" y="0"/>
                </a:lnTo>
                <a:lnTo>
                  <a:pt x="630231" y="597932"/>
                </a:lnTo>
                <a:lnTo>
                  <a:pt x="0" y="597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6" name="TextBox 6"/>
          <p:cNvSpPr txBox="1"/>
          <p:nvPr/>
        </p:nvSpPr>
        <p:spPr>
          <a:xfrm>
            <a:off x="900478" y="1430716"/>
            <a:ext cx="7466919" cy="3668620"/>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l">
              <a:lnSpc>
                <a:spcPts val="1786"/>
              </a:lnSpc>
            </a:pPr>
            <a:r>
              <a:rPr lang="en-US" sz="1276" dirty="0">
                <a:solidFill>
                  <a:srgbClr val="000000"/>
                </a:solidFill>
                <a:latin typeface="Canva Sans"/>
                <a:ea typeface="Canva Sans"/>
                <a:cs typeface="Canva Sans"/>
                <a:sym typeface="Canva Sans"/>
              </a:rPr>
              <a:t>SENCO’s/Provisions </a:t>
            </a:r>
            <a:r>
              <a:rPr lang="en-US" sz="1276" b="1" dirty="0">
                <a:solidFill>
                  <a:srgbClr val="000000"/>
                </a:solidFill>
                <a:latin typeface="Canva Sans Bold"/>
                <a:ea typeface="Canva Sans Bold"/>
                <a:cs typeface="Canva Sans Bold"/>
                <a:sym typeface="Canva Sans Bold"/>
              </a:rPr>
              <a:t>recruit 2-4 young people</a:t>
            </a:r>
            <a:r>
              <a:rPr lang="en-US" sz="1276" dirty="0">
                <a:solidFill>
                  <a:srgbClr val="000000"/>
                </a:solidFill>
                <a:latin typeface="Canva Sans"/>
                <a:ea typeface="Canva Sans"/>
                <a:cs typeface="Canva Sans"/>
                <a:sym typeface="Canva Sans"/>
              </a:rPr>
              <a:t> as reps.</a:t>
            </a:r>
          </a:p>
          <a:p>
            <a:pPr algn="l">
              <a:lnSpc>
                <a:spcPts val="1786"/>
              </a:lnSpc>
            </a:pPr>
            <a:endParaRPr lang="en-US" sz="1276" dirty="0">
              <a:solidFill>
                <a:srgbClr val="000000"/>
              </a:solidFill>
              <a:latin typeface="Canva Sans"/>
              <a:ea typeface="Canva Sans"/>
              <a:cs typeface="Canva Sans"/>
              <a:sym typeface="Canva Sans"/>
            </a:endParaRPr>
          </a:p>
          <a:p>
            <a:pPr algn="l">
              <a:lnSpc>
                <a:spcPts val="1786"/>
              </a:lnSpc>
            </a:pPr>
            <a:r>
              <a:rPr lang="en-US" sz="1276" dirty="0">
                <a:solidFill>
                  <a:srgbClr val="000000"/>
                </a:solidFill>
                <a:latin typeface="Canva Sans"/>
                <a:ea typeface="Canva Sans"/>
                <a:cs typeface="Canva Sans"/>
                <a:sym typeface="Canva Sans"/>
              </a:rPr>
              <a:t>OVT send an </a:t>
            </a:r>
            <a:r>
              <a:rPr lang="en-US" sz="1276" b="1" dirty="0">
                <a:solidFill>
                  <a:srgbClr val="000000"/>
                </a:solidFill>
                <a:latin typeface="Canva Sans Bold"/>
                <a:ea typeface="Canva Sans Bold"/>
                <a:cs typeface="Canva Sans Bold"/>
                <a:sym typeface="Canva Sans Bold"/>
              </a:rPr>
              <a:t>engagement pack</a:t>
            </a:r>
            <a:r>
              <a:rPr lang="en-US" sz="1276" dirty="0">
                <a:solidFill>
                  <a:srgbClr val="000000"/>
                </a:solidFill>
                <a:latin typeface="Canva Sans"/>
                <a:ea typeface="Canva Sans"/>
                <a:cs typeface="Canva Sans"/>
                <a:sym typeface="Canva Sans"/>
              </a:rPr>
              <a:t> to the reps so they can work with other yp in the provision. These would arrive 4-6 weeks before the meeting. There would be  a meeting per term. </a:t>
            </a:r>
          </a:p>
          <a:p>
            <a:pPr algn="l">
              <a:lnSpc>
                <a:spcPts val="1786"/>
              </a:lnSpc>
            </a:pPr>
            <a:endParaRPr lang="en-US" sz="1276" dirty="0">
              <a:solidFill>
                <a:srgbClr val="000000"/>
              </a:solidFill>
              <a:latin typeface="Canva Sans"/>
              <a:ea typeface="Canva Sans"/>
              <a:cs typeface="Canva Sans"/>
              <a:sym typeface="Canva Sans"/>
            </a:endParaRPr>
          </a:p>
          <a:p>
            <a:pPr algn="l">
              <a:lnSpc>
                <a:spcPts val="1786"/>
              </a:lnSpc>
            </a:pPr>
            <a:r>
              <a:rPr lang="en-US" sz="1276" b="1" dirty="0">
                <a:solidFill>
                  <a:srgbClr val="000000"/>
                </a:solidFill>
                <a:latin typeface="Canva Sans Bold"/>
                <a:ea typeface="Canva Sans Bold"/>
                <a:cs typeface="Canva Sans Bold"/>
                <a:sym typeface="Canva Sans Bold"/>
              </a:rPr>
              <a:t>OVT arrange and facilitate a TEAMS meeting with all reps </a:t>
            </a:r>
            <a:r>
              <a:rPr lang="en-US" sz="1276" dirty="0">
                <a:solidFill>
                  <a:srgbClr val="000000"/>
                </a:solidFill>
                <a:latin typeface="Canva Sans"/>
                <a:ea typeface="Canva Sans"/>
                <a:cs typeface="Canva Sans"/>
                <a:sym typeface="Canva Sans"/>
              </a:rPr>
              <a:t>(Reps to be supported by the provision) to share their info and discuss the ask/theme. Young people can also raise their own themes.</a:t>
            </a:r>
          </a:p>
          <a:p>
            <a:pPr algn="l">
              <a:lnSpc>
                <a:spcPts val="1786"/>
              </a:lnSpc>
            </a:pPr>
            <a:endParaRPr lang="en-US" sz="1276" dirty="0">
              <a:solidFill>
                <a:srgbClr val="000000"/>
              </a:solidFill>
              <a:latin typeface="Canva Sans"/>
              <a:ea typeface="Canva Sans"/>
              <a:cs typeface="Canva Sans"/>
              <a:sym typeface="Canva Sans"/>
            </a:endParaRPr>
          </a:p>
          <a:p>
            <a:pPr algn="l">
              <a:lnSpc>
                <a:spcPts val="1786"/>
              </a:lnSpc>
            </a:pPr>
            <a:r>
              <a:rPr lang="en-US" sz="1276" b="1" dirty="0">
                <a:solidFill>
                  <a:srgbClr val="000000"/>
                </a:solidFill>
                <a:latin typeface="Canva Sans Bold"/>
                <a:ea typeface="Canva Sans Bold"/>
                <a:cs typeface="Canva Sans Bold"/>
                <a:sym typeface="Canva Sans Bold"/>
              </a:rPr>
              <a:t>Meetings will be recorded in picture minutes</a:t>
            </a:r>
            <a:r>
              <a:rPr lang="en-US" sz="1276" dirty="0">
                <a:solidFill>
                  <a:srgbClr val="000000"/>
                </a:solidFill>
                <a:latin typeface="Canva Sans"/>
                <a:ea typeface="Canva Sans"/>
                <a:cs typeface="Canva Sans"/>
                <a:sym typeface="Canva Sans"/>
              </a:rPr>
              <a:t> summarising the number of attendees, provisions and actions to take to the people who can shape/influence.  Feedback any outcomes or changes would arrive in the next engagement pack. This would evidence pupil voice for OFSTED and provide intel for your provision/ Decision Makers/ Regional and National Work. </a:t>
            </a:r>
          </a:p>
          <a:p>
            <a:pPr algn="l">
              <a:lnSpc>
                <a:spcPts val="1786"/>
              </a:lnSpc>
            </a:pPr>
            <a:endParaRPr lang="en-US" sz="1276" dirty="0">
              <a:solidFill>
                <a:srgbClr val="000000"/>
              </a:solidFill>
              <a:latin typeface="Canva Sans"/>
              <a:ea typeface="Canva Sans"/>
              <a:cs typeface="Canva Sans"/>
              <a:sym typeface="Canva Sans"/>
            </a:endParaRPr>
          </a:p>
          <a:p>
            <a:pPr algn="l">
              <a:lnSpc>
                <a:spcPts val="1786"/>
              </a:lnSpc>
            </a:pPr>
            <a:r>
              <a:rPr lang="en-US" sz="1276" dirty="0">
                <a:solidFill>
                  <a:srgbClr val="000000"/>
                </a:solidFill>
                <a:latin typeface="Canva Sans"/>
                <a:ea typeface="Canva Sans"/>
                <a:cs typeface="Canva Sans"/>
                <a:sym typeface="Canva Sans"/>
              </a:rPr>
              <a:t>At the end of the year, we’ve 3 lots of minutes to pull into an </a:t>
            </a:r>
            <a:r>
              <a:rPr lang="en-US" sz="1276" b="1" dirty="0">
                <a:solidFill>
                  <a:srgbClr val="000000"/>
                </a:solidFill>
                <a:latin typeface="Canva Sans Bold"/>
                <a:ea typeface="Canva Sans Bold"/>
                <a:cs typeface="Canva Sans Bold"/>
                <a:sym typeface="Canva Sans Bold"/>
              </a:rPr>
              <a:t>overall engagement report</a:t>
            </a:r>
            <a:r>
              <a:rPr lang="en-US" sz="1276" dirty="0">
                <a:solidFill>
                  <a:srgbClr val="000000"/>
                </a:solidFill>
                <a:latin typeface="Canva Sans"/>
                <a:ea typeface="Canva Sans"/>
                <a:cs typeface="Canva Sans"/>
                <a:sym typeface="Canva Sans"/>
              </a:rPr>
              <a:t>, which can be shared across the network. We will celebrate the young people and build the forum. </a:t>
            </a:r>
          </a:p>
        </p:txBody>
      </p:sp>
      <p:sp>
        <p:nvSpPr>
          <p:cNvPr id="7" name="TextBox 7"/>
          <p:cNvSpPr txBox="1"/>
          <p:nvPr/>
        </p:nvSpPr>
        <p:spPr>
          <a:xfrm>
            <a:off x="1816093" y="900929"/>
            <a:ext cx="5008576" cy="419137"/>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3439"/>
              </a:lnSpc>
            </a:pPr>
            <a:r>
              <a:rPr lang="en-US" sz="2457" b="1" dirty="0">
                <a:solidFill>
                  <a:srgbClr val="000000"/>
                </a:solidFill>
                <a:latin typeface="Canva Sans Bold"/>
                <a:ea typeface="Canva Sans Bold"/>
                <a:cs typeface="Canva Sans Bold"/>
                <a:sym typeface="Canva Sans Bold"/>
              </a:rPr>
              <a:t>Could we work together?</a:t>
            </a:r>
          </a:p>
        </p:txBody>
      </p:sp>
      <p:sp>
        <p:nvSpPr>
          <p:cNvPr id="8" name="Freeform 8"/>
          <p:cNvSpPr/>
          <p:nvPr/>
        </p:nvSpPr>
        <p:spPr>
          <a:xfrm>
            <a:off x="486043" y="1986664"/>
            <a:ext cx="297773" cy="282512"/>
          </a:xfrm>
          <a:custGeom>
            <a:avLst/>
            <a:gdLst/>
            <a:ahLst/>
            <a:cxnLst/>
            <a:rect l="l" t="t" r="r" b="b"/>
            <a:pathLst>
              <a:path w="630231" h="597932">
                <a:moveTo>
                  <a:pt x="0" y="0"/>
                </a:moveTo>
                <a:lnTo>
                  <a:pt x="630231" y="0"/>
                </a:lnTo>
                <a:lnTo>
                  <a:pt x="630231" y="597932"/>
                </a:lnTo>
                <a:lnTo>
                  <a:pt x="0" y="597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9" name="Freeform 9"/>
          <p:cNvSpPr/>
          <p:nvPr/>
        </p:nvSpPr>
        <p:spPr>
          <a:xfrm>
            <a:off x="486043" y="2635006"/>
            <a:ext cx="297773" cy="282512"/>
          </a:xfrm>
          <a:custGeom>
            <a:avLst/>
            <a:gdLst/>
            <a:ahLst/>
            <a:cxnLst/>
            <a:rect l="l" t="t" r="r" b="b"/>
            <a:pathLst>
              <a:path w="630231" h="597932">
                <a:moveTo>
                  <a:pt x="0" y="0"/>
                </a:moveTo>
                <a:lnTo>
                  <a:pt x="630231" y="0"/>
                </a:lnTo>
                <a:lnTo>
                  <a:pt x="630231" y="597932"/>
                </a:lnTo>
                <a:lnTo>
                  <a:pt x="0" y="597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10" name="Freeform 10"/>
          <p:cNvSpPr/>
          <p:nvPr/>
        </p:nvSpPr>
        <p:spPr>
          <a:xfrm>
            <a:off x="486043" y="3504276"/>
            <a:ext cx="297773" cy="282512"/>
          </a:xfrm>
          <a:custGeom>
            <a:avLst/>
            <a:gdLst/>
            <a:ahLst/>
            <a:cxnLst/>
            <a:rect l="l" t="t" r="r" b="b"/>
            <a:pathLst>
              <a:path w="630231" h="597932">
                <a:moveTo>
                  <a:pt x="0" y="0"/>
                </a:moveTo>
                <a:lnTo>
                  <a:pt x="630231" y="0"/>
                </a:lnTo>
                <a:lnTo>
                  <a:pt x="630231" y="597932"/>
                </a:lnTo>
                <a:lnTo>
                  <a:pt x="0" y="597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11" name="Freeform 11"/>
          <p:cNvSpPr/>
          <p:nvPr/>
        </p:nvSpPr>
        <p:spPr>
          <a:xfrm>
            <a:off x="486043" y="4613686"/>
            <a:ext cx="297773" cy="282512"/>
          </a:xfrm>
          <a:custGeom>
            <a:avLst/>
            <a:gdLst/>
            <a:ahLst/>
            <a:cxnLst/>
            <a:rect l="l" t="t" r="r" b="b"/>
            <a:pathLst>
              <a:path w="630231" h="597932">
                <a:moveTo>
                  <a:pt x="0" y="0"/>
                </a:moveTo>
                <a:lnTo>
                  <a:pt x="630231" y="0"/>
                </a:lnTo>
                <a:lnTo>
                  <a:pt x="630231" y="597932"/>
                </a:lnTo>
                <a:lnTo>
                  <a:pt x="0" y="597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Tree>
    <p:extLst>
      <p:ext uri="{BB962C8B-B14F-4D97-AF65-F5344CB8AC3E}">
        <p14:creationId xmlns:p14="http://schemas.microsoft.com/office/powerpoint/2010/main" val="366827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1CD-51AA-B32E-1010-748F78064F30}"/>
              </a:ext>
            </a:extLst>
          </p:cNvPr>
          <p:cNvSpPr>
            <a:spLocks noGrp="1"/>
          </p:cNvSpPr>
          <p:nvPr>
            <p:ph type="ctrTitle"/>
          </p:nvPr>
        </p:nvSpPr>
        <p:spPr>
          <a:xfrm>
            <a:off x="648057" y="374659"/>
            <a:ext cx="7344649" cy="701666"/>
          </a:xfrm>
        </p:spPr>
        <p:txBody>
          <a:bodyPr/>
          <a:lstStyle/>
          <a:p>
            <a:r>
              <a:rPr lang="en-GB" dirty="0">
                <a:latin typeface="Comic Sans MS" panose="030F0702030302020204" pitchFamily="66" charset="0"/>
              </a:rPr>
              <a:t>Neurodevelopment Pathway</a:t>
            </a:r>
          </a:p>
        </p:txBody>
      </p:sp>
      <p:sp>
        <p:nvSpPr>
          <p:cNvPr id="3" name="Subtitle 2">
            <a:extLst>
              <a:ext uri="{FF2B5EF4-FFF2-40B4-BE49-F238E27FC236}">
                <a16:creationId xmlns:a16="http://schemas.microsoft.com/office/drawing/2014/main" id="{1E961AA4-60E1-66B0-F762-6A335E62817A}"/>
              </a:ext>
            </a:extLst>
          </p:cNvPr>
          <p:cNvSpPr>
            <a:spLocks noGrp="1"/>
          </p:cNvSpPr>
          <p:nvPr>
            <p:ph type="subTitle" idx="1"/>
          </p:nvPr>
        </p:nvSpPr>
        <p:spPr>
          <a:xfrm>
            <a:off x="586759" y="1144164"/>
            <a:ext cx="7467243" cy="3599286"/>
          </a:xfrm>
        </p:spPr>
        <p:txBody>
          <a:bodyPr/>
          <a:lstStyle/>
          <a:p>
            <a:r>
              <a:rPr lang="en-GB" sz="2400" dirty="0">
                <a:solidFill>
                  <a:schemeClr val="tx1"/>
                </a:solidFill>
                <a:effectLst/>
                <a:latin typeface="Comic Sans MS" panose="030F0702030302020204" pitchFamily="66" charset="0"/>
                <a:ea typeface="Aptos" panose="020B0004020202020204" pitchFamily="34" charset="0"/>
                <a:cs typeface="Aptos" panose="020B0004020202020204" pitchFamily="34" charset="0"/>
              </a:rPr>
              <a:t>We have recently changed the way that we accept a telephone referral from a </a:t>
            </a:r>
            <a:r>
              <a:rPr lang="en-GB" sz="2400" dirty="0">
                <a:solidFill>
                  <a:schemeClr val="tx1"/>
                </a:solidFill>
                <a:latin typeface="Comic Sans MS" panose="030F0702030302020204" pitchFamily="66" charset="0"/>
                <a:ea typeface="Aptos" panose="020B0004020202020204" pitchFamily="34" charset="0"/>
                <a:cs typeface="Aptos" panose="020B0004020202020204" pitchFamily="34" charset="0"/>
              </a:rPr>
              <a:t>SENC</a:t>
            </a:r>
            <a:r>
              <a:rPr lang="en-GB" sz="2400" dirty="0">
                <a:solidFill>
                  <a:schemeClr val="tx1"/>
                </a:solidFill>
                <a:effectLst/>
                <a:latin typeface="Comic Sans MS" panose="030F0702030302020204" pitchFamily="66" charset="0"/>
                <a:ea typeface="Aptos" panose="020B0004020202020204" pitchFamily="34" charset="0"/>
                <a:cs typeface="Aptos" panose="020B0004020202020204" pitchFamily="34" charset="0"/>
              </a:rPr>
              <a:t>o . We now firstly ask for a consent form to be signed by the parents and the child if 14 or over, then returned to us via email and then a call can be made to request a telephone consultation appointment. This then allows our team to access a child’s full medical record and helps make decisions about the correct course of action for the child.</a:t>
            </a:r>
          </a:p>
          <a:p>
            <a:r>
              <a:rPr lang="en-GB" sz="2800" dirty="0">
                <a:solidFill>
                  <a:schemeClr val="tx1"/>
                </a:solidFill>
                <a:effectLst/>
                <a:latin typeface="Comic Sans MS" panose="030F0702030302020204" pitchFamily="66" charset="0"/>
                <a:ea typeface="Aptos" panose="020B0004020202020204" pitchFamily="34" charset="0"/>
                <a:cs typeface="Aptos" panose="020B0004020202020204" pitchFamily="34" charset="0"/>
              </a:rPr>
              <a:t>This became mandatory in January 2025</a:t>
            </a:r>
          </a:p>
          <a:p>
            <a:endParaRPr lang="en-GB" dirty="0"/>
          </a:p>
        </p:txBody>
      </p:sp>
    </p:spTree>
    <p:extLst>
      <p:ext uri="{BB962C8B-B14F-4D97-AF65-F5344CB8AC3E}">
        <p14:creationId xmlns:p14="http://schemas.microsoft.com/office/powerpoint/2010/main" val="1647094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85846"/>
            <a:ext cx="8739567" cy="1458129"/>
            <a:chOff x="0" y="0"/>
            <a:chExt cx="4871669" cy="812800"/>
          </a:xfrm>
        </p:grpSpPr>
        <p:sp>
          <p:nvSpPr>
            <p:cNvPr id="3" name="Freeform 3"/>
            <p:cNvSpPr/>
            <p:nvPr/>
          </p:nvSpPr>
          <p:spPr>
            <a:xfrm>
              <a:off x="0" y="0"/>
              <a:ext cx="4871669" cy="812800"/>
            </a:xfrm>
            <a:custGeom>
              <a:avLst/>
              <a:gdLst/>
              <a:ahLst/>
              <a:cxnLst/>
              <a:rect l="l" t="t" r="r" b="b"/>
              <a:pathLst>
                <a:path w="4871669" h="812800">
                  <a:moveTo>
                    <a:pt x="0" y="0"/>
                  </a:moveTo>
                  <a:lnTo>
                    <a:pt x="4871669" y="0"/>
                  </a:lnTo>
                  <a:lnTo>
                    <a:pt x="4871669" y="812800"/>
                  </a:lnTo>
                  <a:lnTo>
                    <a:pt x="0" y="812800"/>
                  </a:lnTo>
                  <a:close/>
                </a:path>
              </a:pathLst>
            </a:custGeom>
            <a:solidFill>
              <a:srgbClr val="0097B2"/>
            </a:solid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
          <p:nvSpPr>
            <p:cNvPr id="4" name="TextBox 4"/>
            <p:cNvSpPr txBox="1"/>
            <p:nvPr/>
          </p:nvSpPr>
          <p:spPr>
            <a:xfrm>
              <a:off x="0" y="-38100"/>
              <a:ext cx="4871669" cy="850900"/>
            </a:xfrm>
            <a:prstGeom prst="rect">
              <a:avLst/>
            </a:prstGeom>
          </p:spPr>
          <p:txBody>
            <a:bodyPr lIns="24002" tIns="24002" rIns="24002" bIns="24002" rtlCol="0" anchor="ct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1256"/>
                </a:lnSpc>
                <a:spcBef>
                  <a:spcPct val="0"/>
                </a:spcBef>
              </a:pPr>
              <a:endParaRPr sz="450"/>
            </a:p>
          </p:txBody>
        </p:sp>
      </p:grpSp>
      <p:sp>
        <p:nvSpPr>
          <p:cNvPr id="5" name="TextBox 5"/>
          <p:cNvSpPr txBox="1"/>
          <p:nvPr/>
        </p:nvSpPr>
        <p:spPr>
          <a:xfrm>
            <a:off x="2765360" y="917765"/>
            <a:ext cx="3208846" cy="855676"/>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3439"/>
              </a:lnSpc>
            </a:pPr>
            <a:r>
              <a:rPr lang="en-US" sz="2457" b="1">
                <a:solidFill>
                  <a:srgbClr val="000000"/>
                </a:solidFill>
                <a:latin typeface="Canva Sans Bold"/>
                <a:ea typeface="Canva Sans Bold"/>
                <a:cs typeface="Canva Sans Bold"/>
                <a:sym typeface="Canva Sans Bold"/>
              </a:rPr>
              <a:t>Want to be involved?</a:t>
            </a:r>
          </a:p>
          <a:p>
            <a:pPr algn="ctr">
              <a:lnSpc>
                <a:spcPts val="3439"/>
              </a:lnSpc>
            </a:pPr>
            <a:endParaRPr lang="en-US" sz="2457" b="1">
              <a:solidFill>
                <a:srgbClr val="000000"/>
              </a:solidFill>
              <a:latin typeface="Canva Sans Bold"/>
              <a:ea typeface="Canva Sans Bold"/>
              <a:cs typeface="Canva Sans Bold"/>
              <a:sym typeface="Canva Sans Bold"/>
            </a:endParaRPr>
          </a:p>
        </p:txBody>
      </p:sp>
      <p:sp>
        <p:nvSpPr>
          <p:cNvPr id="6" name="TextBox 6"/>
          <p:cNvSpPr txBox="1"/>
          <p:nvPr/>
        </p:nvSpPr>
        <p:spPr>
          <a:xfrm>
            <a:off x="98804" y="4379597"/>
            <a:ext cx="8541958" cy="785169"/>
          </a:xfrm>
          <a:prstGeom prst="rect">
            <a:avLst/>
          </a:prstGeom>
        </p:spPr>
        <p:txBody>
          <a:bodyPr wrap="square" lIns="0" tIns="0" rIns="0" bIns="0" rtlCol="0" anchor="t">
            <a:spAutoFit/>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pPr algn="ctr">
              <a:lnSpc>
                <a:spcPts val="2117"/>
              </a:lnSpc>
            </a:pPr>
            <a:r>
              <a:rPr lang="en-US" sz="1512">
                <a:solidFill>
                  <a:srgbClr val="000000"/>
                </a:solidFill>
                <a:latin typeface="Canva Sans"/>
                <a:ea typeface="Canva Sans"/>
                <a:cs typeface="Canva Sans"/>
                <a:sym typeface="Canva Sans"/>
              </a:rPr>
              <a:t>The initial session will be in June 2025 with 10 schools as a pilot, it’s focus will be on year 6 transition. </a:t>
            </a:r>
          </a:p>
          <a:p>
            <a:pPr algn="ctr">
              <a:lnSpc>
                <a:spcPts val="2117"/>
              </a:lnSpc>
            </a:pPr>
            <a:r>
              <a:rPr lang="en-US" sz="1512">
                <a:solidFill>
                  <a:srgbClr val="000000"/>
                </a:solidFill>
                <a:latin typeface="Canva Sans"/>
                <a:ea typeface="Canva Sans"/>
                <a:cs typeface="Canva Sans"/>
                <a:sym typeface="Canva Sans"/>
              </a:rPr>
              <a:t>Overall sessions will begin in Oct 2025. </a:t>
            </a:r>
          </a:p>
        </p:txBody>
      </p:sp>
      <p:sp>
        <p:nvSpPr>
          <p:cNvPr id="7" name="Freeform 7"/>
          <p:cNvSpPr/>
          <p:nvPr/>
        </p:nvSpPr>
        <p:spPr>
          <a:xfrm>
            <a:off x="1362838" y="1368105"/>
            <a:ext cx="5782601" cy="3038494"/>
          </a:xfrm>
          <a:custGeom>
            <a:avLst/>
            <a:gdLst/>
            <a:ahLst/>
            <a:cxnLst/>
            <a:rect l="l" t="t" r="r" b="b"/>
            <a:pathLst>
              <a:path w="12238759" h="6430912">
                <a:moveTo>
                  <a:pt x="0" y="0"/>
                </a:moveTo>
                <a:lnTo>
                  <a:pt x="12238759" y="0"/>
                </a:lnTo>
                <a:lnTo>
                  <a:pt x="12238759" y="6430912"/>
                </a:lnTo>
                <a:lnTo>
                  <a:pt x="0" y="64309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483900" rtl="0" eaLnBrk="1" latinLnBrk="0" hangingPunct="1">
              <a:defRPr sz="953" kern="1200">
                <a:solidFill>
                  <a:schemeClr val="tx1"/>
                </a:solidFill>
                <a:latin typeface="+mn-lt"/>
                <a:ea typeface="+mn-ea"/>
                <a:cs typeface="+mn-cs"/>
              </a:defRPr>
            </a:lvl1pPr>
            <a:lvl2pPr marL="241950" algn="l" defTabSz="483900" rtl="0" eaLnBrk="1" latinLnBrk="0" hangingPunct="1">
              <a:defRPr sz="953" kern="1200">
                <a:solidFill>
                  <a:schemeClr val="tx1"/>
                </a:solidFill>
                <a:latin typeface="+mn-lt"/>
                <a:ea typeface="+mn-ea"/>
                <a:cs typeface="+mn-cs"/>
              </a:defRPr>
            </a:lvl2pPr>
            <a:lvl3pPr marL="483900" algn="l" defTabSz="483900" rtl="0" eaLnBrk="1" latinLnBrk="0" hangingPunct="1">
              <a:defRPr sz="953" kern="1200">
                <a:solidFill>
                  <a:schemeClr val="tx1"/>
                </a:solidFill>
                <a:latin typeface="+mn-lt"/>
                <a:ea typeface="+mn-ea"/>
                <a:cs typeface="+mn-cs"/>
              </a:defRPr>
            </a:lvl3pPr>
            <a:lvl4pPr marL="725851" algn="l" defTabSz="483900" rtl="0" eaLnBrk="1" latinLnBrk="0" hangingPunct="1">
              <a:defRPr sz="953" kern="1200">
                <a:solidFill>
                  <a:schemeClr val="tx1"/>
                </a:solidFill>
                <a:latin typeface="+mn-lt"/>
                <a:ea typeface="+mn-ea"/>
                <a:cs typeface="+mn-cs"/>
              </a:defRPr>
            </a:lvl4pPr>
            <a:lvl5pPr marL="967801" algn="l" defTabSz="483900" rtl="0" eaLnBrk="1" latinLnBrk="0" hangingPunct="1">
              <a:defRPr sz="953" kern="1200">
                <a:solidFill>
                  <a:schemeClr val="tx1"/>
                </a:solidFill>
                <a:latin typeface="+mn-lt"/>
                <a:ea typeface="+mn-ea"/>
                <a:cs typeface="+mn-cs"/>
              </a:defRPr>
            </a:lvl5pPr>
            <a:lvl6pPr marL="1209751" algn="l" defTabSz="483900" rtl="0" eaLnBrk="1" latinLnBrk="0" hangingPunct="1">
              <a:defRPr sz="953" kern="1200">
                <a:solidFill>
                  <a:schemeClr val="tx1"/>
                </a:solidFill>
                <a:latin typeface="+mn-lt"/>
                <a:ea typeface="+mn-ea"/>
                <a:cs typeface="+mn-cs"/>
              </a:defRPr>
            </a:lvl6pPr>
            <a:lvl7pPr marL="1451701" algn="l" defTabSz="483900" rtl="0" eaLnBrk="1" latinLnBrk="0" hangingPunct="1">
              <a:defRPr sz="953" kern="1200">
                <a:solidFill>
                  <a:schemeClr val="tx1"/>
                </a:solidFill>
                <a:latin typeface="+mn-lt"/>
                <a:ea typeface="+mn-ea"/>
                <a:cs typeface="+mn-cs"/>
              </a:defRPr>
            </a:lvl7pPr>
            <a:lvl8pPr marL="1693652" algn="l" defTabSz="483900" rtl="0" eaLnBrk="1" latinLnBrk="0" hangingPunct="1">
              <a:defRPr sz="953" kern="1200">
                <a:solidFill>
                  <a:schemeClr val="tx1"/>
                </a:solidFill>
                <a:latin typeface="+mn-lt"/>
                <a:ea typeface="+mn-ea"/>
                <a:cs typeface="+mn-cs"/>
              </a:defRPr>
            </a:lvl8pPr>
            <a:lvl9pPr marL="1935602" algn="l" defTabSz="483900" rtl="0" eaLnBrk="1" latinLnBrk="0" hangingPunct="1">
              <a:defRPr sz="953" kern="1200">
                <a:solidFill>
                  <a:schemeClr val="tx1"/>
                </a:solidFill>
                <a:latin typeface="+mn-lt"/>
                <a:ea typeface="+mn-ea"/>
                <a:cs typeface="+mn-cs"/>
              </a:defRPr>
            </a:lvl9pPr>
          </a:lstStyle>
          <a:p>
            <a:endParaRPr lang="en-GB" sz="450"/>
          </a:p>
        </p:txBody>
      </p:sp>
    </p:spTree>
    <p:extLst>
      <p:ext uri="{BB962C8B-B14F-4D97-AF65-F5344CB8AC3E}">
        <p14:creationId xmlns:p14="http://schemas.microsoft.com/office/powerpoint/2010/main" val="2306086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039427" y="1265101"/>
            <a:ext cx="4056838" cy="943909"/>
          </a:xfrm>
        </p:spPr>
        <p:txBody>
          <a:bodyPr tIns="0" rIns="0" bIns="0">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Inclusion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039427" y="4764610"/>
            <a:ext cx="4056838" cy="671623"/>
          </a:xfrm>
        </p:spPr>
        <p:txBody>
          <a:bodyPr tIns="64806" rIns="0" bIns="0">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Debbie Kelly &amp; Sally </a:t>
            </a:r>
            <a:r>
              <a:rPr lang="en-US" dirty="0" err="1"/>
              <a:t>Tunnacliffe</a:t>
            </a:r>
            <a:r>
              <a:rPr lang="en-US" dirty="0"/>
              <a:t> </a:t>
            </a:r>
          </a:p>
          <a:p>
            <a:r>
              <a:rPr lang="en-US" dirty="0"/>
              <a:t>Beaumont Primary Academy</a:t>
            </a:r>
          </a:p>
        </p:txBody>
      </p:sp>
      <p:pic>
        <p:nvPicPr>
          <p:cNvPr id="10" name="Picture Placeholder 9">
            <a:extLst>
              <a:ext uri="{FF2B5EF4-FFF2-40B4-BE49-F238E27FC236}">
                <a16:creationId xmlns:a16="http://schemas.microsoft.com/office/drawing/2014/main" id="{BC29A42A-B57D-473F-9DED-A6D98252FA07}"/>
              </a:ext>
            </a:extLst>
          </p:cNvPr>
          <p:cNvPicPr>
            <a:picLocks noGrp="1" noChangeAspect="1"/>
          </p:cNvPicPr>
          <p:nvPr>
            <p:ph type="pic" sz="quarter" idx="16"/>
          </p:nvPr>
        </p:nvPicPr>
        <p:blipFill>
          <a:blip r:embed="rId3"/>
          <a:srcRect l="22000" r="22000"/>
          <a:stretch>
            <a:fillRect/>
          </a:stretch>
        </p:blipFill>
        <p:spPr>
          <a:xfrm>
            <a:off x="0" y="2023193"/>
            <a:ext cx="1217221" cy="1218482"/>
          </a:xfrm>
          <a:prstGeom prst="rect">
            <a:avLst/>
          </a:prstGeom>
        </p:spPr>
      </p:pic>
      <p:pic>
        <p:nvPicPr>
          <p:cNvPr id="12" name="Picture 11">
            <a:extLst>
              <a:ext uri="{FF2B5EF4-FFF2-40B4-BE49-F238E27FC236}">
                <a16:creationId xmlns:a16="http://schemas.microsoft.com/office/drawing/2014/main" id="{9575B2F3-2335-4A02-B019-786D5819FBA7}"/>
              </a:ext>
            </a:extLst>
          </p:cNvPr>
          <p:cNvPicPr>
            <a:picLocks noChangeAspect="1"/>
          </p:cNvPicPr>
          <p:nvPr/>
        </p:nvPicPr>
        <p:blipFill>
          <a:blip r:embed="rId4"/>
          <a:stretch>
            <a:fillRect/>
          </a:stretch>
        </p:blipFill>
        <p:spPr>
          <a:xfrm>
            <a:off x="3926722" y="2436186"/>
            <a:ext cx="4480109" cy="1610978"/>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706C-40C1-4C44-8C0C-D0A587849B7F}"/>
              </a:ext>
            </a:extLst>
          </p:cNvPr>
          <p:cNvSpPr>
            <a:spLocks noGrp="1"/>
          </p:cNvSpPr>
          <p:nvPr>
            <p:ph type="ctrTitle"/>
          </p:nvPr>
        </p:nvSpPr>
        <p:spPr>
          <a:xfrm>
            <a:off x="4039427" y="1265101"/>
            <a:ext cx="4056838" cy="1218283"/>
          </a:xfrm>
        </p:spPr>
        <p:txBody>
          <a:bodyPr>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dirty="0"/>
              <a:t>Inclusion is the pre-cursor to belonging</a:t>
            </a:r>
          </a:p>
        </p:txBody>
      </p:sp>
      <p:pic>
        <p:nvPicPr>
          <p:cNvPr id="5" name="Picture Placeholder 4">
            <a:extLst>
              <a:ext uri="{FF2B5EF4-FFF2-40B4-BE49-F238E27FC236}">
                <a16:creationId xmlns:a16="http://schemas.microsoft.com/office/drawing/2014/main" id="{DF402819-41FB-43EC-B650-742727AB8642}"/>
              </a:ext>
            </a:extLst>
          </p:cNvPr>
          <p:cNvPicPr>
            <a:picLocks noGrp="1" noChangeAspect="1"/>
          </p:cNvPicPr>
          <p:nvPr>
            <p:ph type="pic" sz="quarter" idx="16"/>
          </p:nvPr>
        </p:nvPicPr>
        <p:blipFill>
          <a:blip r:embed="rId2"/>
          <a:srcRect l="16727" r="16727"/>
          <a:stretch>
            <a:fillRect/>
          </a:stretch>
        </p:blipFill>
        <p:spPr>
          <a:prstGeom prst="rect">
            <a:avLst/>
          </a:prstGeom>
        </p:spPr>
      </p:pic>
      <p:pic>
        <p:nvPicPr>
          <p:cNvPr id="7" name="Picture 6">
            <a:extLst>
              <a:ext uri="{FF2B5EF4-FFF2-40B4-BE49-F238E27FC236}">
                <a16:creationId xmlns:a16="http://schemas.microsoft.com/office/drawing/2014/main" id="{AB19B766-F2B9-428A-88E2-2BF33D93E208}"/>
              </a:ext>
            </a:extLst>
          </p:cNvPr>
          <p:cNvPicPr>
            <a:picLocks noChangeAspect="1"/>
          </p:cNvPicPr>
          <p:nvPr/>
        </p:nvPicPr>
        <p:blipFill>
          <a:blip r:embed="rId3"/>
          <a:stretch>
            <a:fillRect/>
          </a:stretch>
        </p:blipFill>
        <p:spPr>
          <a:xfrm>
            <a:off x="4318030" y="2515082"/>
            <a:ext cx="2961935" cy="2638362"/>
          </a:xfrm>
          <a:prstGeom prst="rect">
            <a:avLst/>
          </a:prstGeom>
        </p:spPr>
      </p:pic>
    </p:spTree>
    <p:extLst>
      <p:ext uri="{BB962C8B-B14F-4D97-AF65-F5344CB8AC3E}">
        <p14:creationId xmlns:p14="http://schemas.microsoft.com/office/powerpoint/2010/main" val="2623819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936737" y="1138307"/>
            <a:ext cx="7125094" cy="417010"/>
          </a:xfrm>
        </p:spPr>
        <p:txBody>
          <a:bodyPr tIns="0" rIns="0" bIns="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Credibility- Why is this important to us ?</a:t>
            </a:r>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5274465" y="1606035"/>
            <a:ext cx="2786646" cy="3482603"/>
          </a:xfrm>
        </p:spPr>
        <p:txBody>
          <a:bodyPr vert="horz" lIns="0" tIns="0" rIns="0" bIns="0" numCol="1" rtlCol="0" anchor="t">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US" dirty="0"/>
          </a:p>
          <a:p>
            <a:r>
              <a:rPr lang="en-US" dirty="0"/>
              <a:t>36 EHCPs 24 IAPDRs, 12 SEMH S2SR plans, 3 PEEP plans, 23 on waiting list for NDP pathway, 111 SEN Support</a:t>
            </a:r>
          </a:p>
          <a:p>
            <a:endParaRPr lang="en-US" dirty="0"/>
          </a:p>
        </p:txBody>
      </p:sp>
      <p:sp>
        <p:nvSpPr>
          <p:cNvPr id="5" name="Picture Placeholder 4">
            <a:extLst>
              <a:ext uri="{FF2B5EF4-FFF2-40B4-BE49-F238E27FC236}">
                <a16:creationId xmlns:a16="http://schemas.microsoft.com/office/drawing/2014/main" id="{334AB762-D05E-4BB6-ADBC-93DEF19AE880}"/>
              </a:ext>
            </a:extLst>
          </p:cNvPr>
          <p:cNvSpPr>
            <a:spLocks noGrp="1"/>
          </p:cNvSpPr>
          <p:nvPr>
            <p:ph type="pic" sz="quarter" idx="14"/>
          </p:nvPr>
        </p:nvSpPr>
        <p:spPr>
          <a:xfrm>
            <a:off x="2412541" y="3271132"/>
            <a:ext cx="2424175" cy="2436695"/>
          </a:xfrm>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GB"/>
          </a:p>
        </p:txBody>
      </p:sp>
      <p:sp>
        <p:nvSpPr>
          <p:cNvPr id="13" name="TextBox 12">
            <a:extLst>
              <a:ext uri="{FF2B5EF4-FFF2-40B4-BE49-F238E27FC236}">
                <a16:creationId xmlns:a16="http://schemas.microsoft.com/office/drawing/2014/main" id="{8638DD3A-1376-4076-AD3C-9CD96D5F2ABC}"/>
              </a:ext>
            </a:extLst>
          </p:cNvPr>
          <p:cNvSpPr txBox="1"/>
          <p:nvPr/>
        </p:nvSpPr>
        <p:spPr>
          <a:xfrm>
            <a:off x="70697" y="1501072"/>
            <a:ext cx="4563118" cy="1793953"/>
          </a:xfrm>
          <a:prstGeom prst="rect">
            <a:avLst/>
          </a:prstGeom>
          <a:noFill/>
        </p:spPr>
        <p:txBody>
          <a:bodyPr wrap="square">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1134" b="1" dirty="0"/>
              <a:t>690 pupils, 94 staff</a:t>
            </a:r>
          </a:p>
          <a:p>
            <a:r>
              <a:rPr lang="en-GB" sz="1134" b="1" dirty="0"/>
              <a:t>29% of pupils have English as an additional language, (although in reality this figure is higher than stated on admissions) </a:t>
            </a:r>
          </a:p>
          <a:p>
            <a:r>
              <a:rPr lang="en-GB" sz="1134" b="1" dirty="0"/>
              <a:t>There are at least 24 languages spoken by families within our community.  </a:t>
            </a:r>
          </a:p>
          <a:p>
            <a:r>
              <a:rPr lang="en-GB" sz="1134" b="1" dirty="0"/>
              <a:t>87% of students are from ethnic minority backgrounds,33% FSM (229) ,31% live in the 0-10% of most deprived area nationally ,</a:t>
            </a:r>
          </a:p>
          <a:p>
            <a:r>
              <a:rPr lang="en-GB" sz="1134" b="1" dirty="0"/>
              <a:t>34 % live in the 10% to 20% of most deprived areas nationally, 16% live in the 20-30% of most deprived areas nationally </a:t>
            </a:r>
          </a:p>
          <a:p>
            <a:endParaRPr lang="en-GB" sz="850" b="1" dirty="0"/>
          </a:p>
        </p:txBody>
      </p:sp>
      <p:sp>
        <p:nvSpPr>
          <p:cNvPr id="17" name="TextBox 16">
            <a:extLst>
              <a:ext uri="{FF2B5EF4-FFF2-40B4-BE49-F238E27FC236}">
                <a16:creationId xmlns:a16="http://schemas.microsoft.com/office/drawing/2014/main" id="{8A279BB1-219F-4CDB-9223-61768A500087}"/>
              </a:ext>
            </a:extLst>
          </p:cNvPr>
          <p:cNvSpPr txBox="1"/>
          <p:nvPr/>
        </p:nvSpPr>
        <p:spPr>
          <a:xfrm>
            <a:off x="936737" y="5116008"/>
            <a:ext cx="8055264" cy="404085"/>
          </a:xfrm>
          <a:prstGeom prst="rect">
            <a:avLst/>
          </a:prstGeom>
          <a:noFill/>
        </p:spPr>
        <p:txBody>
          <a:bodyPr wrap="square" rtlCol="0">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1013" dirty="0"/>
              <a:t>                                                           OFSTED December 2024</a:t>
            </a:r>
          </a:p>
          <a:p>
            <a:r>
              <a:rPr lang="en-GB" sz="1013" dirty="0"/>
              <a:t>Recognised the exceptional high standards of inclusion and provision for pupils with SEND across all complexities.</a:t>
            </a:r>
          </a:p>
        </p:txBody>
      </p:sp>
      <p:sp>
        <p:nvSpPr>
          <p:cNvPr id="18" name="Speech Bubble: Rectangle with Corners Rounded 17">
            <a:extLst>
              <a:ext uri="{FF2B5EF4-FFF2-40B4-BE49-F238E27FC236}">
                <a16:creationId xmlns:a16="http://schemas.microsoft.com/office/drawing/2014/main" id="{95E32C28-FDC5-4144-AC45-6CE74450EECE}"/>
              </a:ext>
            </a:extLst>
          </p:cNvPr>
          <p:cNvSpPr/>
          <p:nvPr/>
        </p:nvSpPr>
        <p:spPr>
          <a:xfrm>
            <a:off x="141903" y="3347336"/>
            <a:ext cx="6768743" cy="1792019"/>
          </a:xfrm>
          <a:prstGeom prst="wedgeRoundRect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t>In the last 18 months we have worked with children who within very close family have experienced suicide, attempted murder and manslaughter convictions, substance and alcohol addiction, serious physical and emotional abuse and neglect, serious parent mental health. We have 8 looked after children, 7 of whom have been taken into care following disclosures in school. We have 11 children with a parent in prison. We have an unaccompanied asylum seeker. Our SEMH need is significant and our ordinarily available offer is integral to our inclusive school community. We opened an SEMH provision in September 2023.</a:t>
            </a:r>
          </a:p>
        </p:txBody>
      </p:sp>
      <p:sp>
        <p:nvSpPr>
          <p:cNvPr id="19" name="Flowchart: Process 18">
            <a:extLst>
              <a:ext uri="{FF2B5EF4-FFF2-40B4-BE49-F238E27FC236}">
                <a16:creationId xmlns:a16="http://schemas.microsoft.com/office/drawing/2014/main" id="{B0733918-024E-41AB-BCF1-C480F0C4C701}"/>
              </a:ext>
            </a:extLst>
          </p:cNvPr>
          <p:cNvSpPr/>
          <p:nvPr/>
        </p:nvSpPr>
        <p:spPr>
          <a:xfrm>
            <a:off x="6975659" y="2567106"/>
            <a:ext cx="1337147" cy="179201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t>In Spring 1, we had 178 causes for concern logged on </a:t>
            </a:r>
            <a:r>
              <a:rPr lang="en-GB" sz="1013" dirty="0" err="1"/>
              <a:t>cpoms</a:t>
            </a:r>
            <a:r>
              <a:rPr lang="en-GB" sz="1013" dirty="0"/>
              <a:t>, 7 referrals to social care for physical abuse, neglect and domestic abuse/servitude/modern day slavery</a:t>
            </a:r>
          </a:p>
        </p:txBody>
      </p:sp>
    </p:spTree>
    <p:extLst>
      <p:ext uri="{BB962C8B-B14F-4D97-AF65-F5344CB8AC3E}">
        <p14:creationId xmlns:p14="http://schemas.microsoft.com/office/powerpoint/2010/main" val="338485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title"/>
          </p:nvPr>
        </p:nvSpPr>
        <p:spPr>
          <a:xfrm>
            <a:off x="281764" y="1287642"/>
            <a:ext cx="7053064" cy="684686"/>
          </a:xfrm>
          <a:noFill/>
        </p:spPr>
        <p:txBody>
          <a:bodyPr lIns="0" tIns="0" rIns="0" bIns="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Broken system; frustration</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176743" y="2961832"/>
            <a:ext cx="8248000" cy="441857"/>
          </a:xfrm>
          <a:noFill/>
        </p:spPr>
        <p:txBody>
          <a:bodyPr lIns="0" tIns="64806" rIns="0" bIns="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Too many children rejected/misunderstood by mainstream</a:t>
            </a:r>
          </a:p>
          <a:p>
            <a:r>
              <a:rPr lang="en-US" dirty="0"/>
              <a:t>Too many SEND (EHCP) children attend mainstream out of area</a:t>
            </a:r>
          </a:p>
          <a:p>
            <a:r>
              <a:rPr lang="en-US" dirty="0"/>
              <a:t>Too many children pushed out to specialist places because of missed opportunities in early mainstream – unmet needs made </a:t>
            </a:r>
          </a:p>
          <a:p>
            <a:r>
              <a:rPr lang="en-US" dirty="0"/>
              <a:t>more challenging by poor response by school staff</a:t>
            </a:r>
          </a:p>
          <a:p>
            <a:r>
              <a:rPr lang="en-GB" dirty="0">
                <a:effectLst/>
                <a:latin typeface="Calibri" panose="020F0502020204030204" pitchFamily="34" charset="0"/>
                <a:ea typeface="Calibri" panose="020F0502020204030204" pitchFamily="34" charset="0"/>
                <a:cs typeface="Times New Roman" panose="02020603050405020304" pitchFamily="18" charset="0"/>
              </a:rPr>
              <a:t>Increasing children are experiencing trauma caused by education </a:t>
            </a:r>
          </a:p>
          <a:p>
            <a:r>
              <a:rPr lang="en-GB" dirty="0">
                <a:effectLst/>
                <a:latin typeface="Calibri" panose="020F0502020204030204" pitchFamily="34" charset="0"/>
                <a:ea typeface="Calibri" panose="020F0502020204030204" pitchFamily="34" charset="0"/>
                <a:cs typeface="Times New Roman" panose="02020603050405020304" pitchFamily="18" charset="0"/>
              </a:rPr>
              <a:t>professionals and the unbending systems</a:t>
            </a:r>
          </a:p>
          <a:p>
            <a:r>
              <a:rPr lang="en-GB" dirty="0">
                <a:latin typeface="Calibri" panose="020F0502020204030204" pitchFamily="34" charset="0"/>
                <a:ea typeface="Calibri" panose="020F0502020204030204" pitchFamily="34" charset="0"/>
                <a:cs typeface="Times New Roman" panose="02020603050405020304" pitchFamily="18" charset="0"/>
              </a:rPr>
              <a:t>Turning children away from their communities</a:t>
            </a:r>
          </a:p>
          <a:p>
            <a:r>
              <a:rPr lang="en-GB" dirty="0">
                <a:latin typeface="Calibri" panose="020F0502020204030204" pitchFamily="34" charset="0"/>
                <a:ea typeface="Calibri" panose="020F0502020204030204" pitchFamily="34" charset="0"/>
                <a:cs typeface="Times New Roman" panose="02020603050405020304" pitchFamily="18" charset="0"/>
              </a:rPr>
              <a:t>Parents feeling unsupported, judged and unwanted</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1" dirty="0"/>
          </a:p>
          <a:p>
            <a:endParaRPr lang="en-US" sz="1701" dirty="0"/>
          </a:p>
          <a:p>
            <a:endParaRPr lang="en-US" sz="2268" dirty="0"/>
          </a:p>
        </p:txBody>
      </p:sp>
      <p:graphicFrame>
        <p:nvGraphicFramePr>
          <p:cNvPr id="4" name="Diagram 3">
            <a:extLst>
              <a:ext uri="{FF2B5EF4-FFF2-40B4-BE49-F238E27FC236}">
                <a16:creationId xmlns:a16="http://schemas.microsoft.com/office/drawing/2014/main" id="{C020A388-2E3E-40BE-9CF7-6944ADAC7F1B}"/>
              </a:ext>
            </a:extLst>
          </p:cNvPr>
          <p:cNvGraphicFramePr/>
          <p:nvPr/>
        </p:nvGraphicFramePr>
        <p:xfrm>
          <a:off x="1643708" y="1995037"/>
          <a:ext cx="4465704" cy="104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peech Bubble: Oval 4">
            <a:extLst>
              <a:ext uri="{FF2B5EF4-FFF2-40B4-BE49-F238E27FC236}">
                <a16:creationId xmlns:a16="http://schemas.microsoft.com/office/drawing/2014/main" id="{3575FE8D-9915-4ED8-8D2F-4C81431126D3}"/>
              </a:ext>
            </a:extLst>
          </p:cNvPr>
          <p:cNvSpPr/>
          <p:nvPr/>
        </p:nvSpPr>
        <p:spPr>
          <a:xfrm>
            <a:off x="6568943" y="4140118"/>
            <a:ext cx="1755645" cy="134324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US" sz="1013" dirty="0"/>
              <a:t>As heads and SENCOs, we are part of the problem and much of the solution.</a:t>
            </a:r>
          </a:p>
          <a:p>
            <a:pPr algn="ctr"/>
            <a:endParaRPr lang="en-GB" sz="1013" dirty="0"/>
          </a:p>
        </p:txBody>
      </p:sp>
    </p:spTree>
    <p:extLst>
      <p:ext uri="{BB962C8B-B14F-4D97-AF65-F5344CB8AC3E}">
        <p14:creationId xmlns:p14="http://schemas.microsoft.com/office/powerpoint/2010/main" val="43519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777668" y="2626021"/>
            <a:ext cx="3292131" cy="2527423"/>
          </a:xfrm>
          <a:noFill/>
        </p:spPr>
        <p:txBody>
          <a:bodyPr lIns="0" tIns="0" rIns="0" bIns="0" anchor="t" anchorCtr="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Money or culture and ethos</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0"/>
          </p:nvPr>
        </p:nvSpPr>
        <p:spPr>
          <a:xfrm>
            <a:off x="683405" y="2626021"/>
            <a:ext cx="7363305" cy="3045868"/>
          </a:xfrm>
          <a:noFill/>
        </p:spPr>
        <p:txBody>
          <a:bodyPr anchor="t" anchorCtr="0">
            <a:normAutofit lnSpcReduction="1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2268" dirty="0"/>
              <a:t>How confident are you in the strength of your culture and ethos faced with the increasing challenge of inclusion ?</a:t>
            </a:r>
          </a:p>
          <a:p>
            <a:pPr marL="0" indent="0">
              <a:buNone/>
            </a:pPr>
            <a:r>
              <a:rPr lang="en-GB" sz="2268" dirty="0"/>
              <a:t>Our cohorts are harder and more complex than ever – this is only going to increase. We must be prepared. Rejecting children is not the answer…</a:t>
            </a:r>
          </a:p>
          <a:p>
            <a:pPr marL="0" indent="0">
              <a:buNone/>
            </a:pPr>
            <a:endParaRPr lang="en-GB" sz="2268" dirty="0"/>
          </a:p>
          <a:p>
            <a:endParaRPr lang="en-US" dirty="0"/>
          </a:p>
        </p:txBody>
      </p:sp>
      <p:sp>
        <p:nvSpPr>
          <p:cNvPr id="4" name="Speech Bubble: Oval 3">
            <a:extLst>
              <a:ext uri="{FF2B5EF4-FFF2-40B4-BE49-F238E27FC236}">
                <a16:creationId xmlns:a16="http://schemas.microsoft.com/office/drawing/2014/main" id="{713BAD76-D682-4B0B-9D38-E9C1F168572B}"/>
              </a:ext>
            </a:extLst>
          </p:cNvPr>
          <p:cNvSpPr/>
          <p:nvPr/>
        </p:nvSpPr>
        <p:spPr>
          <a:xfrm>
            <a:off x="4182914" y="964637"/>
            <a:ext cx="3428812" cy="2132697"/>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2551" dirty="0"/>
              <a:t>No amount of money will change culture and ethos </a:t>
            </a:r>
          </a:p>
          <a:p>
            <a:pPr algn="ctr"/>
            <a:endParaRPr lang="en-GB" sz="1013" dirty="0"/>
          </a:p>
        </p:txBody>
      </p:sp>
    </p:spTree>
    <p:extLst>
      <p:ext uri="{BB962C8B-B14F-4D97-AF65-F5344CB8AC3E}">
        <p14:creationId xmlns:p14="http://schemas.microsoft.com/office/powerpoint/2010/main" val="366667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4736709" y="1945561"/>
            <a:ext cx="3325122" cy="486043"/>
          </a:xfrm>
          <a:noFill/>
        </p:spPr>
        <p:txBody>
          <a:bodyPr lIns="0" tIns="0" rIns="0" bIns="0" anchor="t" anchorCtr="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So how do we do it ?</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quarter" idx="10"/>
          </p:nvPr>
        </p:nvSpPr>
        <p:spPr>
          <a:xfrm>
            <a:off x="5275185" y="2637292"/>
            <a:ext cx="2786646" cy="2580958"/>
          </a:xfrm>
          <a:noFill/>
        </p:spPr>
        <p:txBody>
          <a:bodyPr vert="horz" lIns="0" tIns="0" rIns="0" bIns="0" rtlCol="0" anchor="t">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US" dirty="0"/>
          </a:p>
        </p:txBody>
      </p:sp>
      <p:sp>
        <p:nvSpPr>
          <p:cNvPr id="5" name="Content Placeholder 4">
            <a:extLst>
              <a:ext uri="{FF2B5EF4-FFF2-40B4-BE49-F238E27FC236}">
                <a16:creationId xmlns:a16="http://schemas.microsoft.com/office/drawing/2014/main" id="{EEADB4F1-1951-4366-BDD6-139EB6220C79}"/>
              </a:ext>
            </a:extLst>
          </p:cNvPr>
          <p:cNvSpPr>
            <a:spLocks noGrp="1"/>
          </p:cNvSpPr>
          <p:nvPr>
            <p:ph sz="quarter" idx="11"/>
          </p:nvPr>
        </p:nvSpPr>
        <p:spPr>
          <a:xfrm>
            <a:off x="823032" y="699523"/>
            <a:ext cx="7238798" cy="5196241"/>
          </a:xfrm>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indent="0">
              <a:lnSpc>
                <a:spcPct val="107000"/>
              </a:lnSpc>
              <a:spcAft>
                <a:spcPts val="567"/>
              </a:spcAft>
              <a:buNone/>
            </a:pPr>
            <a:r>
              <a:rPr lang="en-GB" sz="1276" dirty="0">
                <a:effectLst/>
                <a:latin typeface="Calibri" panose="020F0502020204030204" pitchFamily="34" charset="0"/>
                <a:ea typeface="Calibri" panose="020F0502020204030204" pitchFamily="34" charset="0"/>
                <a:cs typeface="Times New Roman" panose="02020603050405020304" pitchFamily="18" charset="0"/>
              </a:rPr>
              <a:t>So how do we work with bravery; how do we </a:t>
            </a:r>
            <a:r>
              <a:rPr lang="en-GB" dirty="0">
                <a:latin typeface="Calibri" panose="020F0502020204030204" pitchFamily="34" charset="0"/>
                <a:ea typeface="Calibri" panose="020F0502020204030204" pitchFamily="34" charset="0"/>
                <a:cs typeface="Times New Roman" panose="02020603050405020304" pitchFamily="18" charset="0"/>
              </a:rPr>
              <a:t>b</a:t>
            </a:r>
            <a:r>
              <a:rPr lang="en-GB" sz="1276" dirty="0">
                <a:effectLst/>
                <a:latin typeface="Calibri" panose="020F0502020204030204" pitchFamily="34" charset="0"/>
                <a:ea typeface="Calibri" panose="020F0502020204030204" pitchFamily="34" charset="0"/>
                <a:cs typeface="Times New Roman" panose="02020603050405020304" pitchFamily="18" charset="0"/>
              </a:rPr>
              <a:t>uild an inclusive community ? How do we improve our culture and ethos? Improve our SEND offer?</a:t>
            </a:r>
          </a:p>
          <a:p>
            <a:pPr marL="0" indent="0">
              <a:lnSpc>
                <a:spcPct val="107000"/>
              </a:lnSpc>
              <a:spcAft>
                <a:spcPts val="567"/>
              </a:spcAft>
              <a:buNone/>
            </a:pPr>
            <a:r>
              <a:rPr lang="en-GB" sz="1276" dirty="0">
                <a:effectLst/>
                <a:latin typeface="Calibri" panose="020F0502020204030204" pitchFamily="34" charset="0"/>
                <a:ea typeface="Calibri" panose="020F0502020204030204" pitchFamily="34" charset="0"/>
                <a:cs typeface="Times New Roman" panose="02020603050405020304" pitchFamily="18" charset="0"/>
              </a:rPr>
              <a:t>Can we stop rejecting children from their own communities?</a:t>
            </a:r>
          </a:p>
          <a:p>
            <a:pPr marL="0" indent="0">
              <a:lnSpc>
                <a:spcPct val="107000"/>
              </a:lnSpc>
              <a:spcAft>
                <a:spcPts val="567"/>
              </a:spcAft>
              <a:buNone/>
            </a:pPr>
            <a:r>
              <a:rPr lang="en-GB" sz="1276" dirty="0">
                <a:effectLst/>
                <a:latin typeface="Calibri" panose="020F0502020204030204" pitchFamily="34" charset="0"/>
                <a:ea typeface="Calibri" panose="020F0502020204030204" pitchFamily="34" charset="0"/>
                <a:cs typeface="Times New Roman" panose="02020603050405020304" pitchFamily="18" charset="0"/>
              </a:rPr>
              <a:t>                                           This child is someone’s son/daughter/sister /brother</a:t>
            </a:r>
          </a:p>
          <a:p>
            <a:pPr>
              <a:lnSpc>
                <a:spcPct val="107000"/>
              </a:lnSpc>
              <a:spcAft>
                <a:spcPts val="567"/>
              </a:spcAft>
            </a:pPr>
            <a:r>
              <a:rPr lang="en-GB" sz="1276" dirty="0">
                <a:effectLst/>
                <a:latin typeface="Calibri" panose="020F0502020204030204" pitchFamily="34" charset="0"/>
                <a:ea typeface="Calibri" panose="020F0502020204030204" pitchFamily="34" charset="0"/>
                <a:cs typeface="Times New Roman" panose="02020603050405020304" pitchFamily="18" charset="0"/>
              </a:rPr>
              <a:t>Look after staff, simplify systems, </a:t>
            </a:r>
          </a:p>
          <a:p>
            <a:pPr>
              <a:lnSpc>
                <a:spcPct val="107000"/>
              </a:lnSpc>
              <a:spcAft>
                <a:spcPts val="567"/>
              </a:spcAft>
            </a:pPr>
            <a:r>
              <a:rPr lang="en-GB" dirty="0">
                <a:latin typeface="Calibri" panose="020F0502020204030204" pitchFamily="34" charset="0"/>
                <a:ea typeface="Calibri" panose="020F0502020204030204" pitchFamily="34" charset="0"/>
                <a:cs typeface="Times New Roman" panose="02020603050405020304" pitchFamily="18" charset="0"/>
              </a:rPr>
              <a:t>Whole staff training and commitment – developing a culture and ethos particularly around SEMH- high quality PD</a:t>
            </a:r>
          </a:p>
          <a:p>
            <a:r>
              <a:rPr lang="en-GB" dirty="0">
                <a:latin typeface="Calibri" panose="020F0502020204030204" pitchFamily="34" charset="0"/>
                <a:ea typeface="Calibri" panose="020F0502020204030204" pitchFamily="34" charset="0"/>
                <a:cs typeface="Times New Roman" panose="02020603050405020304" pitchFamily="18" charset="0"/>
              </a:rPr>
              <a:t>Adapting expectations but maintaining clear boundaries</a:t>
            </a:r>
          </a:p>
          <a:p>
            <a:r>
              <a:rPr lang="en-GB" dirty="0">
                <a:latin typeface="Calibri" panose="020F0502020204030204" pitchFamily="34" charset="0"/>
                <a:ea typeface="Calibri" panose="020F0502020204030204" pitchFamily="34" charset="0"/>
                <a:cs typeface="Times New Roman" panose="02020603050405020304" pitchFamily="18" charset="0"/>
              </a:rPr>
              <a:t>Risk assessments which are clear</a:t>
            </a:r>
          </a:p>
          <a:p>
            <a:r>
              <a:rPr lang="en-GB" dirty="0">
                <a:latin typeface="Calibri" panose="020F0502020204030204" pitchFamily="34" charset="0"/>
                <a:ea typeface="Calibri" panose="020F0502020204030204" pitchFamily="34" charset="0"/>
                <a:cs typeface="Times New Roman" panose="02020603050405020304" pitchFamily="18" charset="0"/>
              </a:rPr>
              <a:t>Strength of response by all adults being consistent- emotion coaching, PACE</a:t>
            </a:r>
          </a:p>
          <a:p>
            <a:r>
              <a:rPr lang="en-GB" dirty="0">
                <a:latin typeface="Calibri" panose="020F0502020204030204" pitchFamily="34" charset="0"/>
                <a:ea typeface="Calibri" panose="020F0502020204030204" pitchFamily="34" charset="0"/>
                <a:cs typeface="Times New Roman" panose="02020603050405020304" pitchFamily="18" charset="0"/>
              </a:rPr>
              <a:t>Not being dismissive of anxiety/emotional based response and trauma</a:t>
            </a:r>
          </a:p>
          <a:p>
            <a:r>
              <a:rPr lang="en-GB" dirty="0">
                <a:latin typeface="Calibri" panose="020F0502020204030204" pitchFamily="34" charset="0"/>
                <a:ea typeface="Calibri" panose="020F0502020204030204" pitchFamily="34" charset="0"/>
                <a:cs typeface="Times New Roman" panose="02020603050405020304" pitchFamily="18" charset="0"/>
              </a:rPr>
              <a:t>Address staff fears head on- SLT involvement</a:t>
            </a:r>
          </a:p>
          <a:p>
            <a:r>
              <a:rPr lang="en-GB" dirty="0">
                <a:latin typeface="Calibri" panose="020F0502020204030204" pitchFamily="34" charset="0"/>
                <a:ea typeface="Calibri" panose="020F0502020204030204" pitchFamily="34" charset="0"/>
                <a:cs typeface="Times New Roman" panose="02020603050405020304" pitchFamily="18" charset="0"/>
              </a:rPr>
              <a:t>How do we balance the demand of outcome targets with the need for inclusion.</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37241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xfrm>
            <a:off x="596212" y="1200295"/>
            <a:ext cx="7452658" cy="1036892"/>
          </a:xfrm>
          <a:noFill/>
        </p:spPr>
        <p:txBody>
          <a:bodyPr lIns="0" tIns="0" rIns="0" bIns="0" anchor="ctr" anchorCtr="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US" dirty="0"/>
          </a:p>
        </p:txBody>
      </p:sp>
      <p:sp>
        <p:nvSpPr>
          <p:cNvPr id="5" name="Content Placeholder 4">
            <a:extLst>
              <a:ext uri="{FF2B5EF4-FFF2-40B4-BE49-F238E27FC236}">
                <a16:creationId xmlns:a16="http://schemas.microsoft.com/office/drawing/2014/main" id="{43E80319-70F7-43D7-8CF0-180A1989F282}"/>
              </a:ext>
            </a:extLst>
          </p:cNvPr>
          <p:cNvSpPr>
            <a:spLocks noGrp="1"/>
          </p:cNvSpPr>
          <p:nvPr>
            <p:ph sz="quarter" idx="11"/>
          </p:nvPr>
        </p:nvSpPr>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GB"/>
          </a:p>
        </p:txBody>
      </p:sp>
      <p:pic>
        <p:nvPicPr>
          <p:cNvPr id="7" name="Picture 6">
            <a:extLst>
              <a:ext uri="{FF2B5EF4-FFF2-40B4-BE49-F238E27FC236}">
                <a16:creationId xmlns:a16="http://schemas.microsoft.com/office/drawing/2014/main" id="{6012AF21-49AE-4DBB-BC0E-70E8EACB5315}"/>
              </a:ext>
            </a:extLst>
          </p:cNvPr>
          <p:cNvPicPr>
            <a:picLocks noChangeAspect="1"/>
          </p:cNvPicPr>
          <p:nvPr/>
        </p:nvPicPr>
        <p:blipFill>
          <a:blip r:embed="rId2"/>
          <a:stretch>
            <a:fillRect/>
          </a:stretch>
        </p:blipFill>
        <p:spPr>
          <a:xfrm>
            <a:off x="282789" y="913868"/>
            <a:ext cx="8177416" cy="4598129"/>
          </a:xfrm>
          <a:prstGeom prst="rect">
            <a:avLst/>
          </a:prstGeom>
        </p:spPr>
      </p:pic>
    </p:spTree>
    <p:extLst>
      <p:ext uri="{BB962C8B-B14F-4D97-AF65-F5344CB8AC3E}">
        <p14:creationId xmlns:p14="http://schemas.microsoft.com/office/powerpoint/2010/main" val="3604630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title"/>
          </p:nvPr>
        </p:nvSpPr>
        <p:spPr>
          <a:xfrm>
            <a:off x="4218263" y="1536107"/>
            <a:ext cx="3830607" cy="907280"/>
          </a:xfrm>
          <a:noFill/>
        </p:spPr>
        <p:txBody>
          <a:bodyPr lIns="0" tIns="0" rIns="0" bIns="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nSpc>
                <a:spcPct val="107000"/>
              </a:lnSpc>
              <a:spcAft>
                <a:spcPts val="567"/>
              </a:spcAft>
            </a:pPr>
            <a:br>
              <a:rPr lang="en-GB" sz="1276" dirty="0">
                <a:latin typeface="Calibri" panose="020F0502020204030204" pitchFamily="34" charset="0"/>
                <a:ea typeface="Calibri" panose="020F0502020204030204" pitchFamily="34" charset="0"/>
                <a:cs typeface="Times New Roman" panose="02020603050405020304" pitchFamily="18" charset="0"/>
              </a:rPr>
            </a:br>
            <a:br>
              <a:rPr lang="en-GB" sz="1276" dirty="0">
                <a:latin typeface="Calibri" panose="020F0502020204030204" pitchFamily="34" charset="0"/>
                <a:ea typeface="Calibri" panose="020F0502020204030204" pitchFamily="34" charset="0"/>
                <a:cs typeface="Times New Roman" panose="02020603050405020304" pitchFamily="18" charset="0"/>
              </a:rPr>
            </a:br>
            <a:br>
              <a:rPr lang="en-GB" sz="1276" dirty="0">
                <a:latin typeface="Calibri" panose="020F0502020204030204" pitchFamily="34" charset="0"/>
                <a:ea typeface="Calibri" panose="020F0502020204030204" pitchFamily="34" charset="0"/>
                <a:cs typeface="Times New Roman" panose="02020603050405020304" pitchFamily="18" charset="0"/>
              </a:rPr>
            </a:br>
            <a:br>
              <a:rPr lang="en-GB" sz="1276" dirty="0">
                <a:latin typeface="Calibri" panose="020F0502020204030204" pitchFamily="34" charset="0"/>
                <a:ea typeface="Calibri" panose="020F0502020204030204" pitchFamily="34" charset="0"/>
                <a:cs typeface="Times New Roman" panose="02020603050405020304" pitchFamily="18" charset="0"/>
              </a:rPr>
            </a:br>
            <a:br>
              <a:rPr lang="en-GB" sz="1276" dirty="0">
                <a:latin typeface="Calibri" panose="020F0502020204030204" pitchFamily="34" charset="0"/>
                <a:ea typeface="Calibri" panose="020F0502020204030204" pitchFamily="34" charset="0"/>
                <a:cs typeface="Times New Roman" panose="02020603050405020304" pitchFamily="18" charset="0"/>
              </a:rPr>
            </a:br>
            <a:r>
              <a:rPr lang="en-GB" sz="1276" dirty="0">
                <a:latin typeface="Calibri" panose="020F0502020204030204" pitchFamily="34" charset="0"/>
                <a:ea typeface="Calibri" panose="020F0502020204030204" pitchFamily="34" charset="0"/>
                <a:cs typeface="Times New Roman" panose="02020603050405020304" pitchFamily="18" charset="0"/>
              </a:rPr>
              <a:t>A s</a:t>
            </a:r>
            <a:r>
              <a:rPr lang="en-GB" sz="1276" dirty="0">
                <a:effectLst/>
                <a:latin typeface="Calibri" panose="020F0502020204030204" pitchFamily="34" charset="0"/>
                <a:ea typeface="Calibri" panose="020F0502020204030204" pitchFamily="34" charset="0"/>
                <a:cs typeface="Times New Roman" panose="02020603050405020304" pitchFamily="18" charset="0"/>
              </a:rPr>
              <a:t>quare peg in a round hole will eventually become damaged unless we reshape the hole -  it can be done with the right culture and ethos</a:t>
            </a:r>
            <a:br>
              <a:rPr lang="en-GB" sz="1276" dirty="0">
                <a:effectLst/>
                <a:latin typeface="Calibri" panose="020F0502020204030204" pitchFamily="34" charset="0"/>
                <a:ea typeface="Calibri" panose="020F0502020204030204" pitchFamily="34" charset="0"/>
                <a:cs typeface="Times New Roman" panose="02020603050405020304" pitchFamily="18" charset="0"/>
              </a:rPr>
            </a:br>
            <a:r>
              <a:rPr lang="en-GB" sz="1276" dirty="0">
                <a:effectLst/>
                <a:latin typeface="Calibri" panose="020F0502020204030204" pitchFamily="34" charset="0"/>
                <a:ea typeface="Calibri" panose="020F0502020204030204" pitchFamily="34" charset="0"/>
                <a:cs typeface="Times New Roman" panose="02020603050405020304" pitchFamily="18" charset="0"/>
              </a:rPr>
              <a:t>                  </a:t>
            </a:r>
            <a:r>
              <a:rPr lang="en-GB" sz="2268" dirty="0">
                <a:effectLst/>
                <a:latin typeface="Calibri" panose="020F0502020204030204" pitchFamily="34" charset="0"/>
                <a:ea typeface="Calibri" panose="020F0502020204030204" pitchFamily="34" charset="0"/>
                <a:cs typeface="Times New Roman" panose="02020603050405020304" pitchFamily="18" charset="0"/>
              </a:rPr>
              <a:t>He will not beat us</a:t>
            </a:r>
            <a:br>
              <a:rPr lang="en-GB" sz="2268" dirty="0">
                <a:effectLst/>
                <a:latin typeface="Calibri" panose="020F0502020204030204" pitchFamily="34" charset="0"/>
                <a:ea typeface="Calibri" panose="020F0502020204030204" pitchFamily="34" charset="0"/>
                <a:cs typeface="Times New Roman" panose="02020603050405020304" pitchFamily="18" charset="0"/>
              </a:rPr>
            </a:br>
            <a:br>
              <a:rPr lang="en-GB" sz="1276" dirty="0">
                <a:effectLst/>
                <a:latin typeface="Calibri" panose="020F0502020204030204" pitchFamily="34" charset="0"/>
                <a:ea typeface="Calibri" panose="020F0502020204030204" pitchFamily="34" charset="0"/>
                <a:cs typeface="Times New Roman" panose="02020603050405020304" pitchFamily="18" charset="0"/>
              </a:rPr>
            </a:br>
            <a:r>
              <a:rPr lang="en-GB" sz="1276"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Subtitle 2">
            <a:extLst>
              <a:ext uri="{FF2B5EF4-FFF2-40B4-BE49-F238E27FC236}">
                <a16:creationId xmlns:a16="http://schemas.microsoft.com/office/drawing/2014/main" id="{72446868-83F0-CEEF-5E60-6D55C93B523F}"/>
              </a:ext>
            </a:extLst>
          </p:cNvPr>
          <p:cNvSpPr>
            <a:spLocks noGrp="1"/>
          </p:cNvSpPr>
          <p:nvPr>
            <p:ph type="body" idx="1"/>
          </p:nvPr>
        </p:nvSpPr>
        <p:spPr>
          <a:xfrm>
            <a:off x="4112218" y="2190056"/>
            <a:ext cx="4448029" cy="3089862"/>
          </a:xfrm>
          <a:noFill/>
        </p:spPr>
        <p:txBody>
          <a:bodyPr lIns="0" tIns="64806" rIns="0" bIns="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                             Practicalities</a:t>
            </a:r>
          </a:p>
          <a:p>
            <a:r>
              <a:rPr lang="en-US" dirty="0" err="1"/>
              <a:t>Personalised</a:t>
            </a:r>
            <a:r>
              <a:rPr lang="en-US" dirty="0"/>
              <a:t> timetables- how long realistically can a child be in the classroom</a:t>
            </a:r>
          </a:p>
          <a:p>
            <a:r>
              <a:rPr lang="en-US" dirty="0"/>
              <a:t>How well do you really know the likes/dislikes/triggers/motivators</a:t>
            </a:r>
          </a:p>
          <a:p>
            <a:r>
              <a:rPr lang="en-US" dirty="0"/>
              <a:t>Tips and tricks</a:t>
            </a:r>
          </a:p>
          <a:p>
            <a:r>
              <a:rPr lang="en-US" dirty="0"/>
              <a:t>Include peers/explain/myth bust ‘it’s not fair’</a:t>
            </a:r>
          </a:p>
          <a:p>
            <a:r>
              <a:rPr lang="en-US" dirty="0"/>
              <a:t>Changing the narrative</a:t>
            </a:r>
          </a:p>
          <a:p>
            <a:r>
              <a:rPr lang="en-US" dirty="0"/>
              <a:t>Change of face</a:t>
            </a:r>
          </a:p>
          <a:p>
            <a:r>
              <a:rPr lang="en-US" dirty="0"/>
              <a:t>Praising the minutiae positives</a:t>
            </a:r>
          </a:p>
          <a:p>
            <a:r>
              <a:rPr lang="en-US" dirty="0"/>
              <a:t>Common language and scripts, common language</a:t>
            </a:r>
          </a:p>
          <a:p>
            <a:r>
              <a:rPr lang="en-US" dirty="0"/>
              <a:t>Don’t panic</a:t>
            </a:r>
          </a:p>
          <a:p>
            <a:endParaRPr lang="en-US" dirty="0"/>
          </a:p>
          <a:p>
            <a:r>
              <a:rPr lang="en-US" dirty="0"/>
              <a:t> </a:t>
            </a:r>
          </a:p>
        </p:txBody>
      </p:sp>
      <p:pic>
        <p:nvPicPr>
          <p:cNvPr id="9" name="Picture Placeholder 8">
            <a:extLst>
              <a:ext uri="{FF2B5EF4-FFF2-40B4-BE49-F238E27FC236}">
                <a16:creationId xmlns:a16="http://schemas.microsoft.com/office/drawing/2014/main" id="{63124A82-2673-4619-834C-78B0F148A56E}"/>
              </a:ext>
            </a:extLst>
          </p:cNvPr>
          <p:cNvPicPr>
            <a:picLocks noGrp="1" noChangeAspect="1"/>
          </p:cNvPicPr>
          <p:nvPr>
            <p:ph type="pic" sz="quarter" idx="10"/>
          </p:nvPr>
        </p:nvPicPr>
        <p:blipFill>
          <a:blip r:embed="rId2"/>
          <a:srcRect t="6331" b="6331"/>
          <a:stretch>
            <a:fillRect/>
          </a:stretch>
        </p:blipFill>
        <p:spPr>
          <a:prstGeom prst="rect">
            <a:avLst/>
          </a:prstGeom>
        </p:spPr>
      </p:pic>
    </p:spTree>
    <p:extLst>
      <p:ext uri="{BB962C8B-B14F-4D97-AF65-F5344CB8AC3E}">
        <p14:creationId xmlns:p14="http://schemas.microsoft.com/office/powerpoint/2010/main" val="1008037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4730817" y="1200295"/>
            <a:ext cx="3240286" cy="1490532"/>
          </a:xfrm>
          <a:noFill/>
        </p:spPr>
        <p:txBody>
          <a:bodyPr lIns="0" tIns="0" rIns="0" bIns="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dirty="0"/>
              <a:t>Barriers</a:t>
            </a:r>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quarter" idx="14"/>
          </p:nvPr>
        </p:nvSpPr>
        <p:spPr>
          <a:xfrm>
            <a:off x="5396548" y="1854243"/>
            <a:ext cx="2751298" cy="2144013"/>
          </a:xfrm>
          <a:noFill/>
        </p:spPr>
        <p:txBody>
          <a:bodyPr vert="horz" lIns="0" tIns="0" rIns="0" bIns="0" rtlCol="0" anchor="t">
            <a:normAutofit fontScale="25000" lnSpcReduction="2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nSpc>
                <a:spcPct val="107000"/>
              </a:lnSpc>
              <a:spcAft>
                <a:spcPts val="567"/>
              </a:spcAft>
            </a:pPr>
            <a:r>
              <a:rPr lang="en-GB" sz="3402" dirty="0">
                <a:effectLst/>
                <a:latin typeface="Calibri" panose="020F0502020204030204" pitchFamily="34" charset="0"/>
                <a:ea typeface="Calibri" panose="020F0502020204030204" pitchFamily="34" charset="0"/>
                <a:cs typeface="Times New Roman" panose="02020603050405020304" pitchFamily="18" charset="0"/>
              </a:rPr>
              <a:t> Fear and inexperience</a:t>
            </a:r>
          </a:p>
          <a:p>
            <a:pPr>
              <a:lnSpc>
                <a:spcPct val="107000"/>
              </a:lnSpc>
              <a:spcAft>
                <a:spcPts val="567"/>
              </a:spcAft>
            </a:pPr>
            <a:r>
              <a:rPr lang="en-GB" sz="3402" dirty="0">
                <a:effectLst/>
                <a:latin typeface="Calibri" panose="020F0502020204030204" pitchFamily="34" charset="0"/>
                <a:ea typeface="Calibri" panose="020F0502020204030204" pitchFamily="34" charset="0"/>
                <a:cs typeface="Times New Roman" panose="02020603050405020304" pitchFamily="18" charset="0"/>
              </a:rPr>
              <a:t>Standards and inclusion</a:t>
            </a:r>
          </a:p>
          <a:p>
            <a:pPr marL="0" indent="0" algn="r">
              <a:lnSpc>
                <a:spcPct val="107000"/>
              </a:lnSpc>
              <a:spcAft>
                <a:spcPts val="567"/>
              </a:spcAft>
              <a:buNone/>
            </a:pPr>
            <a:endParaRPr lang="en-GB" sz="3402"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67"/>
              </a:spcAft>
            </a:pPr>
            <a:r>
              <a:rPr lang="en-GB" sz="3402" dirty="0">
                <a:latin typeface="Calibri" panose="020F0502020204030204" pitchFamily="34" charset="0"/>
                <a:ea typeface="Calibri" panose="020F0502020204030204" pitchFamily="34" charset="0"/>
                <a:cs typeface="Times New Roman" panose="02020603050405020304" pitchFamily="18" charset="0"/>
              </a:rPr>
              <a:t>Too much language</a:t>
            </a:r>
          </a:p>
          <a:p>
            <a:pPr>
              <a:lnSpc>
                <a:spcPct val="107000"/>
              </a:lnSpc>
              <a:spcAft>
                <a:spcPts val="567"/>
              </a:spcAft>
            </a:pPr>
            <a:r>
              <a:rPr lang="en-GB" sz="3402" dirty="0">
                <a:effectLst/>
                <a:latin typeface="Calibri" panose="020F0502020204030204" pitchFamily="34" charset="0"/>
                <a:ea typeface="Calibri" panose="020F0502020204030204" pitchFamily="34" charset="0"/>
                <a:cs typeface="Times New Roman" panose="02020603050405020304" pitchFamily="18" charset="0"/>
              </a:rPr>
              <a:t>Clear plans- don’t interfere if someone else is dealing- is this clearly communicated</a:t>
            </a:r>
          </a:p>
          <a:p>
            <a:pPr>
              <a:lnSpc>
                <a:spcPct val="107000"/>
              </a:lnSpc>
              <a:spcAft>
                <a:spcPts val="567"/>
              </a:spcAft>
            </a:pPr>
            <a:r>
              <a:rPr lang="en-GB" sz="3402" dirty="0">
                <a:latin typeface="Calibri" panose="020F0502020204030204" pitchFamily="34" charset="0"/>
                <a:ea typeface="Calibri" panose="020F0502020204030204" pitchFamily="34" charset="0"/>
                <a:cs typeface="Times New Roman" panose="02020603050405020304" pitchFamily="18" charset="0"/>
              </a:rPr>
              <a:t>Check on safety</a:t>
            </a:r>
          </a:p>
          <a:p>
            <a:pPr>
              <a:lnSpc>
                <a:spcPct val="107000"/>
              </a:lnSpc>
              <a:spcAft>
                <a:spcPts val="567"/>
              </a:spcAft>
            </a:pPr>
            <a:r>
              <a:rPr lang="en-GB" sz="3402" dirty="0">
                <a:effectLst/>
                <a:latin typeface="Calibri" panose="020F0502020204030204" pitchFamily="34" charset="0"/>
                <a:ea typeface="Calibri" panose="020F0502020204030204" pitchFamily="34" charset="0"/>
                <a:cs typeface="Times New Roman" panose="02020603050405020304" pitchFamily="18" charset="0"/>
              </a:rPr>
              <a:t>Code words to support</a:t>
            </a:r>
          </a:p>
          <a:p>
            <a:pPr>
              <a:lnSpc>
                <a:spcPct val="107000"/>
              </a:lnSpc>
              <a:spcAft>
                <a:spcPts val="567"/>
              </a:spcAft>
            </a:pPr>
            <a:r>
              <a:rPr lang="en-GB" sz="3402" dirty="0">
                <a:latin typeface="Calibri" panose="020F0502020204030204" pitchFamily="34" charset="0"/>
                <a:ea typeface="Calibri" panose="020F0502020204030204" pitchFamily="34" charset="0"/>
                <a:cs typeface="Times New Roman" panose="02020603050405020304" pitchFamily="18" charset="0"/>
              </a:rPr>
              <a:t>Don’t talk about the child in front of the child</a:t>
            </a:r>
          </a:p>
          <a:p>
            <a:pPr>
              <a:lnSpc>
                <a:spcPct val="107000"/>
              </a:lnSpc>
              <a:spcAft>
                <a:spcPts val="567"/>
              </a:spcAft>
            </a:pPr>
            <a:r>
              <a:rPr lang="en-GB" sz="3402" dirty="0">
                <a:effectLst/>
                <a:latin typeface="Calibri" panose="020F0502020204030204" pitchFamily="34" charset="0"/>
                <a:ea typeface="Calibri" panose="020F0502020204030204" pitchFamily="34" charset="0"/>
                <a:cs typeface="Times New Roman" panose="02020603050405020304" pitchFamily="18" charset="0"/>
              </a:rPr>
              <a:t>We have to stop pushing children out of our school communities</a:t>
            </a:r>
          </a:p>
          <a:p>
            <a:pPr>
              <a:lnSpc>
                <a:spcPct val="107000"/>
              </a:lnSpc>
              <a:spcAft>
                <a:spcPts val="567"/>
              </a:spcAft>
            </a:pPr>
            <a:r>
              <a:rPr lang="en-GB" sz="3402" dirty="0">
                <a:latin typeface="Calibri" panose="020F0502020204030204" pitchFamily="34" charset="0"/>
                <a:ea typeface="Calibri" panose="020F0502020204030204" pitchFamily="34" charset="0"/>
                <a:cs typeface="Times New Roman" panose="02020603050405020304" pitchFamily="18" charset="0"/>
              </a:rPr>
              <a:t>How long is a piece of string ?</a:t>
            </a:r>
          </a:p>
          <a:p>
            <a:pPr>
              <a:lnSpc>
                <a:spcPct val="107000"/>
              </a:lnSpc>
              <a:spcAft>
                <a:spcPts val="567"/>
              </a:spcAft>
            </a:pPr>
            <a:endParaRPr lang="en-US" sz="2126" dirty="0"/>
          </a:p>
        </p:txBody>
      </p:sp>
      <p:pic>
        <p:nvPicPr>
          <p:cNvPr id="6" name="Picture Placeholder 5">
            <a:extLst>
              <a:ext uri="{FF2B5EF4-FFF2-40B4-BE49-F238E27FC236}">
                <a16:creationId xmlns:a16="http://schemas.microsoft.com/office/drawing/2014/main" id="{E3396920-96D9-46C6-90A7-E6549F82E207}"/>
              </a:ext>
            </a:extLst>
          </p:cNvPr>
          <p:cNvPicPr>
            <a:picLocks noGrp="1" noChangeAspect="1"/>
          </p:cNvPicPr>
          <p:nvPr>
            <p:ph type="pic" sz="quarter" idx="13"/>
          </p:nvPr>
        </p:nvPicPr>
        <p:blipFill>
          <a:blip r:embed="rId3"/>
          <a:srcRect l="16325" r="16325"/>
          <a:stretch>
            <a:fillRect/>
          </a:stretch>
        </p:blipFill>
        <p:spPr>
          <a:xfrm>
            <a:off x="2913439" y="1241699"/>
            <a:ext cx="1389660" cy="1431574"/>
          </a:xfrm>
          <a:prstGeom prst="rect">
            <a:avLst/>
          </a:prstGeom>
        </p:spPr>
      </p:pic>
      <p:pic>
        <p:nvPicPr>
          <p:cNvPr id="7" name="Picture 6">
            <a:extLst>
              <a:ext uri="{FF2B5EF4-FFF2-40B4-BE49-F238E27FC236}">
                <a16:creationId xmlns:a16="http://schemas.microsoft.com/office/drawing/2014/main" id="{1C0F7BE9-E492-4EA0-91AF-360257B755B7}"/>
              </a:ext>
            </a:extLst>
          </p:cNvPr>
          <p:cNvPicPr>
            <a:picLocks noChangeAspect="1"/>
          </p:cNvPicPr>
          <p:nvPr/>
        </p:nvPicPr>
        <p:blipFill>
          <a:blip r:embed="rId4"/>
          <a:stretch>
            <a:fillRect/>
          </a:stretch>
        </p:blipFill>
        <p:spPr>
          <a:xfrm>
            <a:off x="1138033" y="1241699"/>
            <a:ext cx="1775407" cy="1296114"/>
          </a:xfrm>
          <a:prstGeom prst="rect">
            <a:avLst/>
          </a:prstGeom>
        </p:spPr>
      </p:pic>
      <p:pic>
        <p:nvPicPr>
          <p:cNvPr id="8" name="Picture 7">
            <a:extLst>
              <a:ext uri="{FF2B5EF4-FFF2-40B4-BE49-F238E27FC236}">
                <a16:creationId xmlns:a16="http://schemas.microsoft.com/office/drawing/2014/main" id="{3D039F2E-825A-4300-BBEE-1E3709AF57D1}"/>
              </a:ext>
            </a:extLst>
          </p:cNvPr>
          <p:cNvPicPr>
            <a:picLocks noChangeAspect="1"/>
          </p:cNvPicPr>
          <p:nvPr/>
        </p:nvPicPr>
        <p:blipFill>
          <a:blip r:embed="rId5"/>
          <a:stretch>
            <a:fillRect/>
          </a:stretch>
        </p:blipFill>
        <p:spPr>
          <a:xfrm>
            <a:off x="3932" y="1241699"/>
            <a:ext cx="1134100" cy="2025179"/>
          </a:xfrm>
          <a:prstGeom prst="rect">
            <a:avLst/>
          </a:prstGeom>
        </p:spPr>
      </p:pic>
      <p:pic>
        <p:nvPicPr>
          <p:cNvPr id="9" name="Picture 8">
            <a:extLst>
              <a:ext uri="{FF2B5EF4-FFF2-40B4-BE49-F238E27FC236}">
                <a16:creationId xmlns:a16="http://schemas.microsoft.com/office/drawing/2014/main" id="{652717B9-BD92-47AD-BBE1-2D3148C96F51}"/>
              </a:ext>
            </a:extLst>
          </p:cNvPr>
          <p:cNvPicPr>
            <a:picLocks noChangeAspect="1"/>
          </p:cNvPicPr>
          <p:nvPr/>
        </p:nvPicPr>
        <p:blipFill>
          <a:blip r:embed="rId6"/>
          <a:stretch>
            <a:fillRect/>
          </a:stretch>
        </p:blipFill>
        <p:spPr>
          <a:xfrm>
            <a:off x="1138033" y="2517088"/>
            <a:ext cx="1938536" cy="1292989"/>
          </a:xfrm>
          <a:prstGeom prst="rect">
            <a:avLst/>
          </a:prstGeom>
        </p:spPr>
      </p:pic>
      <p:pic>
        <p:nvPicPr>
          <p:cNvPr id="10" name="Picture 9">
            <a:extLst>
              <a:ext uri="{FF2B5EF4-FFF2-40B4-BE49-F238E27FC236}">
                <a16:creationId xmlns:a16="http://schemas.microsoft.com/office/drawing/2014/main" id="{D166D993-F5C8-481C-ADD9-8630C47751C7}"/>
              </a:ext>
            </a:extLst>
          </p:cNvPr>
          <p:cNvPicPr>
            <a:picLocks noChangeAspect="1"/>
          </p:cNvPicPr>
          <p:nvPr/>
        </p:nvPicPr>
        <p:blipFill>
          <a:blip r:embed="rId7"/>
          <a:stretch>
            <a:fillRect/>
          </a:stretch>
        </p:blipFill>
        <p:spPr>
          <a:xfrm>
            <a:off x="2858580" y="2218764"/>
            <a:ext cx="1461801" cy="1090641"/>
          </a:xfrm>
          <a:prstGeom prst="rect">
            <a:avLst/>
          </a:prstGeom>
        </p:spPr>
      </p:pic>
      <p:pic>
        <p:nvPicPr>
          <p:cNvPr id="12" name="Picture 11">
            <a:extLst>
              <a:ext uri="{FF2B5EF4-FFF2-40B4-BE49-F238E27FC236}">
                <a16:creationId xmlns:a16="http://schemas.microsoft.com/office/drawing/2014/main" id="{3FADF7B5-1B7C-4526-B8C7-5A532244108B}"/>
              </a:ext>
            </a:extLst>
          </p:cNvPr>
          <p:cNvPicPr>
            <a:picLocks noChangeAspect="1"/>
          </p:cNvPicPr>
          <p:nvPr/>
        </p:nvPicPr>
        <p:blipFill>
          <a:blip r:embed="rId8"/>
          <a:stretch>
            <a:fillRect/>
          </a:stretch>
        </p:blipFill>
        <p:spPr>
          <a:xfrm>
            <a:off x="1343246" y="3948662"/>
            <a:ext cx="2624859" cy="1490661"/>
          </a:xfrm>
          <a:prstGeom prst="rect">
            <a:avLst/>
          </a:prstGeom>
        </p:spPr>
      </p:pic>
    </p:spTree>
    <p:extLst>
      <p:ext uri="{BB962C8B-B14F-4D97-AF65-F5344CB8AC3E}">
        <p14:creationId xmlns:p14="http://schemas.microsoft.com/office/powerpoint/2010/main" val="72960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3208-5CF0-745C-915A-1F195DA491A0}"/>
              </a:ext>
            </a:extLst>
          </p:cNvPr>
          <p:cNvSpPr>
            <a:spLocks noGrp="1"/>
          </p:cNvSpPr>
          <p:nvPr>
            <p:ph type="ctrTitle"/>
          </p:nvPr>
        </p:nvSpPr>
        <p:spPr>
          <a:xfrm>
            <a:off x="552807" y="2174884"/>
            <a:ext cx="7344649" cy="758816"/>
          </a:xfrm>
        </p:spPr>
        <p:txBody>
          <a:bodyPr/>
          <a:lstStyle/>
          <a:p>
            <a:r>
              <a:rPr lang="en-GB" sz="2800" dirty="0">
                <a:latin typeface="Comic Sans MS" panose="030F0702030302020204" pitchFamily="66" charset="0"/>
              </a:rPr>
              <a:t>The SENDACT team will henceforth be called the EHCP team to help to clarify its role</a:t>
            </a:r>
          </a:p>
        </p:txBody>
      </p:sp>
    </p:spTree>
    <p:extLst>
      <p:ext uri="{BB962C8B-B14F-4D97-AF65-F5344CB8AC3E}">
        <p14:creationId xmlns:p14="http://schemas.microsoft.com/office/powerpoint/2010/main" val="2814959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129252" y="154112"/>
            <a:ext cx="8511509" cy="2707566"/>
          </a:xfrm>
          <a:noFill/>
        </p:spPr>
        <p:txBody>
          <a:bodyPr lIns="0" tIns="0" rIns="0" bIns="0" anchor="ctr" anchorCtr="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sz="2268" dirty="0"/>
              <a:t>We cannot change the children coming through the system. We are not going to receive the millions we may think will help. The answer lies in adapting and changing to the educational landscape we work in. None of us have all of the answers but a determination to find ways is a good starting point. We are all only as good as our lowest performing school.</a:t>
            </a:r>
          </a:p>
        </p:txBody>
      </p:sp>
      <p:sp>
        <p:nvSpPr>
          <p:cNvPr id="46" name="Content Placeholder 45">
            <a:extLst>
              <a:ext uri="{FF2B5EF4-FFF2-40B4-BE49-F238E27FC236}">
                <a16:creationId xmlns:a16="http://schemas.microsoft.com/office/drawing/2014/main" id="{82B97A86-9E67-56FC-3543-9E95CDF7E0F2}"/>
              </a:ext>
            </a:extLst>
          </p:cNvPr>
          <p:cNvSpPr>
            <a:spLocks noGrp="1"/>
          </p:cNvSpPr>
          <p:nvPr>
            <p:ph sz="quarter" idx="11"/>
          </p:nvPr>
        </p:nvSpPr>
        <p:spPr>
          <a:xfrm>
            <a:off x="1325572" y="3274078"/>
            <a:ext cx="2491485" cy="1782157"/>
          </a:xfrm>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US" dirty="0"/>
          </a:p>
        </p:txBody>
      </p:sp>
      <p:sp>
        <p:nvSpPr>
          <p:cNvPr id="44" name="Content Placeholder 43">
            <a:extLst>
              <a:ext uri="{FF2B5EF4-FFF2-40B4-BE49-F238E27FC236}">
                <a16:creationId xmlns:a16="http://schemas.microsoft.com/office/drawing/2014/main" id="{87A1DC53-4266-B81A-06E2-23087BAE6F82}"/>
              </a:ext>
            </a:extLst>
          </p:cNvPr>
          <p:cNvSpPr>
            <a:spLocks noGrp="1"/>
          </p:cNvSpPr>
          <p:nvPr>
            <p:ph sz="quarter" idx="10"/>
          </p:nvPr>
        </p:nvSpPr>
        <p:spPr>
          <a:xfrm>
            <a:off x="2097349" y="3409580"/>
            <a:ext cx="4536400" cy="1782157"/>
          </a:xfrm>
        </p:spPr>
        <p:txBody>
          <a:bodyPr>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US" dirty="0"/>
              <a:t> </a:t>
            </a:r>
            <a:r>
              <a:rPr lang="en-US" sz="1984" dirty="0"/>
              <a:t>See the child - really see the child</a:t>
            </a:r>
          </a:p>
          <a:p>
            <a:pPr algn="ctr"/>
            <a:r>
              <a:rPr lang="en-US" sz="1984" dirty="0"/>
              <a:t>respond with kindness, care, compassion and explore more ways to meet need and support</a:t>
            </a:r>
          </a:p>
          <a:p>
            <a:endParaRPr lang="en-US" dirty="0"/>
          </a:p>
        </p:txBody>
      </p:sp>
      <p:pic>
        <p:nvPicPr>
          <p:cNvPr id="4" name="Picture 3">
            <a:extLst>
              <a:ext uri="{FF2B5EF4-FFF2-40B4-BE49-F238E27FC236}">
                <a16:creationId xmlns:a16="http://schemas.microsoft.com/office/drawing/2014/main" id="{A253D906-07FE-452B-9ACB-FFE63A8719FB}"/>
              </a:ext>
            </a:extLst>
          </p:cNvPr>
          <p:cNvPicPr>
            <a:picLocks noChangeAspect="1"/>
          </p:cNvPicPr>
          <p:nvPr/>
        </p:nvPicPr>
        <p:blipFill>
          <a:blip r:embed="rId2"/>
          <a:stretch>
            <a:fillRect/>
          </a:stretch>
        </p:blipFill>
        <p:spPr>
          <a:xfrm>
            <a:off x="7315191" y="2465495"/>
            <a:ext cx="1149321" cy="1888170"/>
          </a:xfrm>
          <a:prstGeom prst="rect">
            <a:avLst/>
          </a:prstGeom>
        </p:spPr>
      </p:pic>
      <p:pic>
        <p:nvPicPr>
          <p:cNvPr id="5" name="Picture 4">
            <a:extLst>
              <a:ext uri="{FF2B5EF4-FFF2-40B4-BE49-F238E27FC236}">
                <a16:creationId xmlns:a16="http://schemas.microsoft.com/office/drawing/2014/main" id="{753B677B-635E-4D52-BB88-F46CA2F7E047}"/>
              </a:ext>
            </a:extLst>
          </p:cNvPr>
          <p:cNvPicPr>
            <a:picLocks noChangeAspect="1"/>
          </p:cNvPicPr>
          <p:nvPr/>
        </p:nvPicPr>
        <p:blipFill>
          <a:blip r:embed="rId3"/>
          <a:stretch>
            <a:fillRect/>
          </a:stretch>
        </p:blipFill>
        <p:spPr>
          <a:xfrm>
            <a:off x="394449" y="2964542"/>
            <a:ext cx="1862246" cy="890076"/>
          </a:xfrm>
          <a:prstGeom prst="rect">
            <a:avLst/>
          </a:prstGeom>
        </p:spPr>
      </p:pic>
      <p:pic>
        <p:nvPicPr>
          <p:cNvPr id="6" name="Picture 5">
            <a:extLst>
              <a:ext uri="{FF2B5EF4-FFF2-40B4-BE49-F238E27FC236}">
                <a16:creationId xmlns:a16="http://schemas.microsoft.com/office/drawing/2014/main" id="{A41D8BA9-87BA-4A8B-AAC3-04CC9B2520F3}"/>
              </a:ext>
            </a:extLst>
          </p:cNvPr>
          <p:cNvPicPr>
            <a:picLocks noChangeAspect="1"/>
          </p:cNvPicPr>
          <p:nvPr/>
        </p:nvPicPr>
        <p:blipFill>
          <a:blip r:embed="rId4"/>
          <a:stretch>
            <a:fillRect/>
          </a:stretch>
        </p:blipFill>
        <p:spPr>
          <a:xfrm>
            <a:off x="129253" y="4054958"/>
            <a:ext cx="1870887" cy="1443132"/>
          </a:xfrm>
          <a:prstGeom prst="rect">
            <a:avLst/>
          </a:prstGeom>
        </p:spPr>
      </p:pic>
      <p:pic>
        <p:nvPicPr>
          <p:cNvPr id="7" name="Picture 6">
            <a:extLst>
              <a:ext uri="{FF2B5EF4-FFF2-40B4-BE49-F238E27FC236}">
                <a16:creationId xmlns:a16="http://schemas.microsoft.com/office/drawing/2014/main" id="{78B8D062-0615-4F85-BA84-AEBEB3514261}"/>
              </a:ext>
            </a:extLst>
          </p:cNvPr>
          <p:cNvPicPr>
            <a:picLocks noChangeAspect="1"/>
          </p:cNvPicPr>
          <p:nvPr/>
        </p:nvPicPr>
        <p:blipFill>
          <a:blip r:embed="rId5"/>
          <a:stretch>
            <a:fillRect/>
          </a:stretch>
        </p:blipFill>
        <p:spPr>
          <a:xfrm>
            <a:off x="5708366" y="4434908"/>
            <a:ext cx="1538562" cy="1142718"/>
          </a:xfrm>
          <a:prstGeom prst="rect">
            <a:avLst/>
          </a:prstGeom>
        </p:spPr>
      </p:pic>
    </p:spTree>
    <p:extLst>
      <p:ext uri="{BB962C8B-B14F-4D97-AF65-F5344CB8AC3E}">
        <p14:creationId xmlns:p14="http://schemas.microsoft.com/office/powerpoint/2010/main" val="1210802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37887" y="1265101"/>
            <a:ext cx="3914265" cy="2721840"/>
          </a:xfrm>
        </p:spPr>
        <p:txBody>
          <a:bodyPr tIns="0" rIns="0">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sz="2400" dirty="0"/>
              <a:t>Thank you</a:t>
            </a:r>
          </a:p>
        </p:txBody>
      </p:sp>
      <p:pic>
        <p:nvPicPr>
          <p:cNvPr id="18" name="Picture Placeholder 17" descr="person with red hair in front of pink background">
            <a:extLst>
              <a:ext uri="{FF2B5EF4-FFF2-40B4-BE49-F238E27FC236}">
                <a16:creationId xmlns:a16="http://schemas.microsoft.com/office/drawing/2014/main" id="{01883369-FE50-4F8D-AB68-2B4C23532683}"/>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a:ext>
            </a:extLst>
          </a:blip>
          <a:srcRect l="121" r="121"/>
          <a:stretch/>
        </p:blipFill>
        <p:spPr>
          <a:xfrm>
            <a:off x="7422414" y="4453542"/>
            <a:ext cx="1218348" cy="1218348"/>
          </a:xfrm>
        </p:spPr>
      </p:pic>
    </p:spTree>
    <p:extLst>
      <p:ext uri="{BB962C8B-B14F-4D97-AF65-F5344CB8AC3E}">
        <p14:creationId xmlns:p14="http://schemas.microsoft.com/office/powerpoint/2010/main" val="246212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BD44-A5C4-6BEC-93E4-FEA7E9397CB4}"/>
              </a:ext>
            </a:extLst>
          </p:cNvPr>
          <p:cNvSpPr>
            <a:spLocks noGrp="1"/>
          </p:cNvSpPr>
          <p:nvPr>
            <p:ph type="ctrTitle"/>
          </p:nvPr>
        </p:nvSpPr>
        <p:spPr/>
        <p:txBody>
          <a:bodyPr/>
          <a:lstStyle/>
          <a:p>
            <a:r>
              <a:rPr lang="en-GB" dirty="0"/>
              <a:t>The Local Offer</a:t>
            </a:r>
          </a:p>
        </p:txBody>
      </p:sp>
      <p:pic>
        <p:nvPicPr>
          <p:cNvPr id="4" name="Picture 3">
            <a:extLst>
              <a:ext uri="{FF2B5EF4-FFF2-40B4-BE49-F238E27FC236}">
                <a16:creationId xmlns:a16="http://schemas.microsoft.com/office/drawing/2014/main" id="{A27A1132-59F1-037F-584A-11C1E9B948F7}"/>
              </a:ext>
            </a:extLst>
          </p:cNvPr>
          <p:cNvPicPr>
            <a:picLocks noChangeAspect="1"/>
          </p:cNvPicPr>
          <p:nvPr/>
        </p:nvPicPr>
        <p:blipFill>
          <a:blip r:embed="rId2"/>
          <a:stretch>
            <a:fillRect/>
          </a:stretch>
        </p:blipFill>
        <p:spPr>
          <a:xfrm>
            <a:off x="2167846" y="1344287"/>
            <a:ext cx="4870227" cy="4870227"/>
          </a:xfrm>
          <a:prstGeom prst="rect">
            <a:avLst/>
          </a:prstGeom>
        </p:spPr>
      </p:pic>
    </p:spTree>
    <p:extLst>
      <p:ext uri="{BB962C8B-B14F-4D97-AF65-F5344CB8AC3E}">
        <p14:creationId xmlns:p14="http://schemas.microsoft.com/office/powerpoint/2010/main" val="196315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2F5E-0318-1293-E0E1-7B2C5A9B7774}"/>
              </a:ext>
            </a:extLst>
          </p:cNvPr>
          <p:cNvSpPr>
            <a:spLocks noGrp="1"/>
          </p:cNvSpPr>
          <p:nvPr>
            <p:ph type="ctrTitle"/>
          </p:nvPr>
        </p:nvSpPr>
        <p:spPr/>
        <p:txBody>
          <a:bodyPr/>
          <a:lstStyle/>
          <a:p>
            <a:r>
              <a:rPr lang="en-GB" sz="32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2"/>
              </a:rPr>
              <a:t>https://forms.office.com/e/4ZZwLfdUJf</a:t>
            </a:r>
            <a:endParaRPr lang="en-GB" sz="3200" dirty="0"/>
          </a:p>
        </p:txBody>
      </p:sp>
      <p:sp>
        <p:nvSpPr>
          <p:cNvPr id="3" name="Subtitle 2">
            <a:extLst>
              <a:ext uri="{FF2B5EF4-FFF2-40B4-BE49-F238E27FC236}">
                <a16:creationId xmlns:a16="http://schemas.microsoft.com/office/drawing/2014/main" id="{DC866DC2-CDD0-37F7-2E95-D8A8F3D74154}"/>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47758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ith a white background&#10;&#10;Description automatically generated">
            <a:extLst>
              <a:ext uri="{FF2B5EF4-FFF2-40B4-BE49-F238E27FC236}">
                <a16:creationId xmlns:a16="http://schemas.microsoft.com/office/drawing/2014/main" id="{D47098C1-3AF8-8194-75DB-937660E5638C}"/>
              </a:ext>
            </a:extLst>
          </p:cNvPr>
          <p:cNvPicPr>
            <a:picLocks noChangeAspect="1"/>
          </p:cNvPicPr>
          <p:nvPr/>
        </p:nvPicPr>
        <p:blipFill>
          <a:blip r:embed="rId3"/>
          <a:stretch>
            <a:fillRect/>
          </a:stretch>
        </p:blipFill>
        <p:spPr>
          <a:xfrm>
            <a:off x="2455552" y="452532"/>
            <a:ext cx="1377122" cy="1748404"/>
          </a:xfrm>
          <a:prstGeom prst="rect">
            <a:avLst/>
          </a:prstGeom>
          <a:ln>
            <a:solidFill>
              <a:schemeClr val="tx1"/>
            </a:solidFill>
          </a:ln>
        </p:spPr>
      </p:pic>
      <p:pic>
        <p:nvPicPr>
          <p:cNvPr id="9" name="Picture 8" descr="A person smiling for a picture&#10;&#10;Description automatically generated">
            <a:extLst>
              <a:ext uri="{FF2B5EF4-FFF2-40B4-BE49-F238E27FC236}">
                <a16:creationId xmlns:a16="http://schemas.microsoft.com/office/drawing/2014/main" id="{AE63CF79-BF12-49FB-EBB5-B46F225787D8}"/>
              </a:ext>
            </a:extLst>
          </p:cNvPr>
          <p:cNvPicPr>
            <a:picLocks noChangeAspect="1"/>
          </p:cNvPicPr>
          <p:nvPr/>
        </p:nvPicPr>
        <p:blipFill>
          <a:blip r:embed="rId4"/>
          <a:stretch>
            <a:fillRect/>
          </a:stretch>
        </p:blipFill>
        <p:spPr>
          <a:xfrm>
            <a:off x="4313359" y="507741"/>
            <a:ext cx="1383872" cy="1748404"/>
          </a:xfrm>
          <a:prstGeom prst="rect">
            <a:avLst/>
          </a:prstGeom>
          <a:ln>
            <a:solidFill>
              <a:schemeClr val="tx1"/>
            </a:solidFill>
          </a:ln>
        </p:spPr>
      </p:pic>
      <p:sp>
        <p:nvSpPr>
          <p:cNvPr id="10" name="TextBox 5">
            <a:extLst>
              <a:ext uri="{FF2B5EF4-FFF2-40B4-BE49-F238E27FC236}">
                <a16:creationId xmlns:a16="http://schemas.microsoft.com/office/drawing/2014/main" id="{4666DC60-4EBF-DB31-3253-321D3532F17C}"/>
              </a:ext>
            </a:extLst>
          </p:cNvPr>
          <p:cNvSpPr txBox="1"/>
          <p:nvPr/>
        </p:nvSpPr>
        <p:spPr>
          <a:xfrm>
            <a:off x="6068782" y="530514"/>
            <a:ext cx="1850573" cy="1883309"/>
          </a:xfrm>
          <a:prstGeom prst="rect">
            <a:avLst/>
          </a:prstGeom>
          <a:noFill/>
        </p:spPr>
        <p:txBody>
          <a:bodyPr wrap="square" lIns="64806" tIns="32403" rIns="64806" bIns="32403" rtlCol="0"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800" b="1" dirty="0"/>
              <a:t>Cluster Area Lead</a:t>
            </a:r>
            <a:endParaRPr lang="en-US" sz="1800" dirty="0"/>
          </a:p>
          <a:p>
            <a:pPr algn="ctr"/>
            <a:r>
              <a:rPr lang="en-GB" sz="1800" dirty="0"/>
              <a:t>Oluchi Yusuf</a:t>
            </a:r>
          </a:p>
          <a:p>
            <a:pPr algn="ctr"/>
            <a:endParaRPr lang="en-GB" sz="1800" dirty="0"/>
          </a:p>
          <a:p>
            <a:pPr algn="ctr"/>
            <a:r>
              <a:rPr lang="en-GB" sz="1800" dirty="0"/>
              <a:t>Background: Secondary school SENCO</a:t>
            </a:r>
          </a:p>
          <a:p>
            <a:pPr algn="ctr"/>
            <a:endParaRPr lang="en-GB" sz="1013" dirty="0"/>
          </a:p>
        </p:txBody>
      </p:sp>
      <p:sp>
        <p:nvSpPr>
          <p:cNvPr id="11" name="TextBox 10">
            <a:extLst>
              <a:ext uri="{FF2B5EF4-FFF2-40B4-BE49-F238E27FC236}">
                <a16:creationId xmlns:a16="http://schemas.microsoft.com/office/drawing/2014/main" id="{C0BD9090-6FE9-C180-C3A7-8087ABA67F62}"/>
              </a:ext>
            </a:extLst>
          </p:cNvPr>
          <p:cNvSpPr txBox="1"/>
          <p:nvPr/>
        </p:nvSpPr>
        <p:spPr>
          <a:xfrm>
            <a:off x="373883" y="559763"/>
            <a:ext cx="1717352" cy="2160308"/>
          </a:xfrm>
          <a:prstGeom prst="rect">
            <a:avLst/>
          </a:prstGeom>
          <a:noFill/>
        </p:spPr>
        <p:txBody>
          <a:bodyPr wrap="square" lIns="64806" tIns="32403" rIns="64806" bIns="32403" rtlCol="0"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800" b="1" dirty="0"/>
              <a:t>Cluster Area Lead</a:t>
            </a:r>
            <a:endParaRPr lang="en-US" sz="1800" dirty="0"/>
          </a:p>
          <a:p>
            <a:pPr algn="ctr"/>
            <a:r>
              <a:rPr lang="en-GB" sz="1800" dirty="0"/>
              <a:t>Anna Garfitt</a:t>
            </a:r>
          </a:p>
          <a:p>
            <a:pPr algn="ctr"/>
            <a:endParaRPr lang="en-GB" sz="1800" dirty="0"/>
          </a:p>
          <a:p>
            <a:pPr algn="ctr"/>
            <a:r>
              <a:rPr lang="en-GB" sz="1800" dirty="0"/>
              <a:t>Background: Primary school SENCO</a:t>
            </a:r>
          </a:p>
          <a:p>
            <a:pPr algn="ctr"/>
            <a:endParaRPr lang="en-GB" sz="1013" dirty="0"/>
          </a:p>
        </p:txBody>
      </p:sp>
      <p:sp>
        <p:nvSpPr>
          <p:cNvPr id="13" name="TextBox 7">
            <a:extLst>
              <a:ext uri="{FF2B5EF4-FFF2-40B4-BE49-F238E27FC236}">
                <a16:creationId xmlns:a16="http://schemas.microsoft.com/office/drawing/2014/main" id="{4404C5D2-150D-30F1-6BC1-60BA7EDA5419}"/>
              </a:ext>
            </a:extLst>
          </p:cNvPr>
          <p:cNvSpPr txBox="1"/>
          <p:nvPr/>
        </p:nvSpPr>
        <p:spPr>
          <a:xfrm>
            <a:off x="710728" y="2520652"/>
            <a:ext cx="7108708" cy="3454957"/>
          </a:xfrm>
          <a:prstGeom prst="rect">
            <a:avLst/>
          </a:prstGeom>
          <a:noFill/>
        </p:spPr>
        <p:txBody>
          <a:bodyPr wrap="square" lIns="64806" tIns="32403" rIns="64806" bIns="32403"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2000" b="1" dirty="0"/>
              <a:t>Cluster Area Lead Role</a:t>
            </a:r>
            <a:endParaRPr lang="en-US" sz="2000" dirty="0"/>
          </a:p>
          <a:p>
            <a:pPr marL="202511" indent="-202511">
              <a:buFont typeface="Arial,Sans-Serif"/>
              <a:buChar char="•"/>
            </a:pPr>
            <a:r>
              <a:rPr lang="en-GB" sz="2000" dirty="0"/>
              <a:t>Anna – Batley, </a:t>
            </a:r>
            <a:r>
              <a:rPr lang="en-GB" sz="2000" dirty="0" err="1"/>
              <a:t>Spen</a:t>
            </a:r>
            <a:r>
              <a:rPr lang="en-GB" sz="2000" dirty="0"/>
              <a:t> and The Valleys (Area A and D, clusters 1, 2, 3, 6, 17, 4+11, 7, 12, 13)</a:t>
            </a:r>
            <a:endParaRPr lang="en-GB" sz="2000" dirty="0">
              <a:ea typeface="Calibri"/>
              <a:cs typeface="Calibri"/>
            </a:endParaRPr>
          </a:p>
          <a:p>
            <a:pPr marL="202511" indent="-202511">
              <a:buFont typeface="Arial,Sans-Serif"/>
              <a:buChar char="•"/>
            </a:pPr>
            <a:r>
              <a:rPr lang="en-GB" sz="2000" dirty="0"/>
              <a:t>Oluchi – Dewsbury, Mirfield and Huddersfield (Areas B and C, clusters 5, 8, 9, 10, 14, 15, 16, 18)</a:t>
            </a:r>
            <a:endParaRPr lang="en-GB" sz="2000" dirty="0">
              <a:ea typeface="Calibri"/>
              <a:cs typeface="Calibri"/>
            </a:endParaRPr>
          </a:p>
          <a:p>
            <a:pPr marL="202511" indent="-202511">
              <a:buFont typeface="Arial,Sans-Serif"/>
              <a:buChar char="•"/>
            </a:pPr>
            <a:r>
              <a:rPr lang="en-GB" sz="2000" dirty="0">
                <a:ea typeface="Calibri"/>
                <a:cs typeface="Calibri"/>
              </a:rPr>
              <a:t>Provide support for Cluster Leads</a:t>
            </a:r>
          </a:p>
          <a:p>
            <a:pPr marL="202511" indent="-202511">
              <a:buFont typeface="Arial,Sans-Serif"/>
              <a:buChar char="•"/>
            </a:pPr>
            <a:r>
              <a:rPr lang="en-GB" sz="2000" dirty="0">
                <a:ea typeface="Calibri"/>
                <a:cs typeface="Calibri"/>
              </a:rPr>
              <a:t>Share developments &amp; updates</a:t>
            </a:r>
          </a:p>
          <a:p>
            <a:pPr marL="202511" indent="-202511">
              <a:buFont typeface="Arial,Sans-Serif"/>
              <a:buChar char="•"/>
            </a:pPr>
            <a:r>
              <a:rPr lang="en-GB" sz="2000" dirty="0">
                <a:ea typeface="Calibri"/>
                <a:cs typeface="Calibri"/>
              </a:rPr>
              <a:t>Co-ordinate the delivery of cluster working</a:t>
            </a:r>
          </a:p>
          <a:p>
            <a:pPr marL="202511" indent="-202511">
              <a:buFont typeface="Arial,Sans-Serif"/>
              <a:buChar char="•"/>
            </a:pPr>
            <a:r>
              <a:rPr lang="en-GB" sz="2000" dirty="0">
                <a:ea typeface="Calibri"/>
                <a:cs typeface="Calibri"/>
              </a:rPr>
              <a:t>Strategic development of cluster working</a:t>
            </a:r>
          </a:p>
          <a:p>
            <a:pPr marL="202511" indent="-202511">
              <a:buFont typeface="Arial,Sans-Serif"/>
              <a:buChar char="•"/>
            </a:pPr>
            <a:r>
              <a:rPr lang="en-GB" sz="2000" dirty="0">
                <a:ea typeface="Calibri"/>
                <a:cs typeface="Calibri"/>
              </a:rPr>
              <a:t>Link between clusters and other agencies within the LA</a:t>
            </a:r>
          </a:p>
          <a:p>
            <a:pPr marL="202511" indent="-202511">
              <a:buFont typeface="Arial,Sans-Serif"/>
              <a:buChar char="•"/>
            </a:pPr>
            <a:endParaRPr lang="en-GB" sz="1013" dirty="0">
              <a:ea typeface="Calibri"/>
              <a:cs typeface="Calibri"/>
            </a:endParaRPr>
          </a:p>
          <a:p>
            <a:pPr marL="526529" lvl="1" indent="-202511">
              <a:buFontTx/>
              <a:buChar char="-"/>
            </a:pPr>
            <a:endParaRPr lang="en-GB" sz="1013" dirty="0">
              <a:ea typeface="Calibri"/>
              <a:cs typeface="Calibri"/>
            </a:endParaRPr>
          </a:p>
        </p:txBody>
      </p:sp>
    </p:spTree>
    <p:extLst>
      <p:ext uri="{BB962C8B-B14F-4D97-AF65-F5344CB8AC3E}">
        <p14:creationId xmlns:p14="http://schemas.microsoft.com/office/powerpoint/2010/main" val="29453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5CE06A7-2797-51EB-4C46-EC0D07C30351}"/>
            </a:ext>
          </a:extLst>
        </p:cNvPr>
        <p:cNvGrpSpPr/>
        <p:nvPr/>
      </p:nvGrpSpPr>
      <p:grpSpPr>
        <a:xfrm>
          <a:off x="0" y="0"/>
          <a:ext cx="0" cy="0"/>
          <a:chOff x="0" y="0"/>
          <a:chExt cx="0" cy="0"/>
        </a:xfrm>
      </p:grpSpPr>
      <p:sp>
        <p:nvSpPr>
          <p:cNvPr id="8" name="Circle: Hollow 7">
            <a:extLst>
              <a:ext uri="{FF2B5EF4-FFF2-40B4-BE49-F238E27FC236}">
                <a16:creationId xmlns:a16="http://schemas.microsoft.com/office/drawing/2014/main" id="{E0575F7F-BFD6-B3F3-5B81-45863CD9B042}"/>
              </a:ext>
            </a:extLst>
          </p:cNvPr>
          <p:cNvSpPr/>
          <p:nvPr/>
        </p:nvSpPr>
        <p:spPr>
          <a:xfrm>
            <a:off x="3569576" y="2708889"/>
            <a:ext cx="1492573" cy="1491882"/>
          </a:xfrm>
          <a:prstGeom prst="donut">
            <a:avLst>
              <a:gd name="adj" fmla="val 159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Block Arc 8">
            <a:extLst>
              <a:ext uri="{FF2B5EF4-FFF2-40B4-BE49-F238E27FC236}">
                <a16:creationId xmlns:a16="http://schemas.microsoft.com/office/drawing/2014/main" id="{FB7D988C-80D7-290A-2CD0-EA7D9215586C}"/>
              </a:ext>
            </a:extLst>
          </p:cNvPr>
          <p:cNvSpPr/>
          <p:nvPr/>
        </p:nvSpPr>
        <p:spPr>
          <a:xfrm>
            <a:off x="3569577" y="2698763"/>
            <a:ext cx="1549262" cy="1491882"/>
          </a:xfrm>
          <a:prstGeom prst="blockArc">
            <a:avLst>
              <a:gd name="adj1" fmla="val 10800000"/>
              <a:gd name="adj2" fmla="val 16059995"/>
              <a:gd name="adj3" fmla="val 15091"/>
            </a:avLst>
          </a:prstGeom>
          <a:solidFill>
            <a:srgbClr val="36CB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95C4A480-08C4-53E1-4000-FBCCE6C5E6F9}"/>
              </a:ext>
            </a:extLst>
          </p:cNvPr>
          <p:cNvSpPr/>
          <p:nvPr/>
        </p:nvSpPr>
        <p:spPr>
          <a:xfrm>
            <a:off x="3958666" y="3097633"/>
            <a:ext cx="714394" cy="714394"/>
          </a:xfrm>
          <a:prstGeom prst="flowChartConnector">
            <a:avLst/>
          </a:prstGeom>
          <a:solidFill>
            <a:srgbClr val="36CB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reeform: Shape 2">
            <a:extLst>
              <a:ext uri="{FF2B5EF4-FFF2-40B4-BE49-F238E27FC236}">
                <a16:creationId xmlns:a16="http://schemas.microsoft.com/office/drawing/2014/main" id="{5EB0D2F6-5861-ECB8-23FF-3D97F3B99D0F}"/>
              </a:ext>
            </a:extLst>
          </p:cNvPr>
          <p:cNvSpPr/>
          <p:nvPr/>
        </p:nvSpPr>
        <p:spPr>
          <a:xfrm>
            <a:off x="241298" y="1417064"/>
            <a:ext cx="8255430" cy="4829624"/>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36CB34"/>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alibri" panose="020F0502020204030204"/>
                <a:ea typeface="+mn-ea"/>
                <a:cs typeface="+mn-cs"/>
              </a:rPr>
              <a:t>Why do this?</a:t>
            </a:r>
          </a:p>
          <a:p>
            <a:pPr marL="193511" marR="0" lvl="0" indent="-193511" algn="l" defTabSz="648035"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Because we’re ambitious for children and families in Kirklees</a:t>
            </a: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There’s opportunity for all of us to support each other in better ways</a:t>
            </a: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National and local context means its right to look at                   how we can do things differently</a:t>
            </a:r>
          </a:p>
        </p:txBody>
      </p:sp>
      <p:sp>
        <p:nvSpPr>
          <p:cNvPr id="7" name="TextBox 6">
            <a:extLst>
              <a:ext uri="{FF2B5EF4-FFF2-40B4-BE49-F238E27FC236}">
                <a16:creationId xmlns:a16="http://schemas.microsoft.com/office/drawing/2014/main" id="{D14E739B-8593-E33D-DD44-B579A171878D}"/>
              </a:ext>
            </a:extLst>
          </p:cNvPr>
          <p:cNvSpPr txBox="1"/>
          <p:nvPr/>
        </p:nvSpPr>
        <p:spPr>
          <a:xfrm>
            <a:off x="0" y="757586"/>
            <a:ext cx="8640762" cy="649352"/>
          </a:xfrm>
          <a:prstGeom prst="rect">
            <a:avLst/>
          </a:prstGeom>
          <a:noFill/>
        </p:spPr>
        <p:txBody>
          <a:bodyPr wrap="square" lIns="59821" tIns="29910" rIns="59821" bIns="29910" rtlCol="0"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299004" eaLnBrk="1" fontAlgn="auto" latinLnBrk="0" hangingPunct="1">
              <a:lnSpc>
                <a:spcPct val="100000"/>
              </a:lnSpc>
              <a:spcBef>
                <a:spcPts val="0"/>
              </a:spcBef>
              <a:spcAft>
                <a:spcPts val="0"/>
              </a:spcAft>
              <a:buClrTx/>
              <a:buSzTx/>
              <a:buFontTx/>
              <a:buNone/>
              <a:tabLst/>
              <a:defRPr/>
            </a:pPr>
            <a:r>
              <a:rPr kumimoji="0" lang="en-GB" sz="3827" b="1" i="0" u="none" strike="noStrike" kern="0" cap="none" spc="0" normalizeH="0" baseline="0" noProof="0">
                <a:ln>
                  <a:noFill/>
                </a:ln>
                <a:solidFill>
                  <a:schemeClr val="bg1"/>
                </a:solidFill>
                <a:effectLst/>
                <a:uLnTx/>
                <a:uFillTx/>
              </a:rPr>
              <a:t>Clusters </a:t>
            </a:r>
            <a:endParaRPr kumimoji="0" lang="en-GB" sz="3827" b="1" i="0" u="none" strike="noStrike" kern="0" cap="none" spc="0" normalizeH="0" baseline="0" noProof="0">
              <a:ln>
                <a:noFill/>
              </a:ln>
              <a:solidFill>
                <a:schemeClr val="bg1"/>
              </a:solidFill>
              <a:effectLst/>
              <a:uLnTx/>
              <a:uFillTx/>
              <a:cs typeface="Calibri"/>
            </a:endParaRPr>
          </a:p>
        </p:txBody>
      </p:sp>
    </p:spTree>
    <p:extLst>
      <p:ext uri="{BB962C8B-B14F-4D97-AF65-F5344CB8AC3E}">
        <p14:creationId xmlns:p14="http://schemas.microsoft.com/office/powerpoint/2010/main" val="926128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BE0422-72EA-A4F5-977F-86C332C2FADF}"/>
            </a:ext>
          </a:extLst>
        </p:cNvPr>
        <p:cNvGrpSpPr/>
        <p:nvPr/>
      </p:nvGrpSpPr>
      <p:grpSpPr>
        <a:xfrm>
          <a:off x="0" y="0"/>
          <a:ext cx="0" cy="0"/>
          <a:chOff x="0" y="0"/>
          <a:chExt cx="0" cy="0"/>
        </a:xfrm>
      </p:grpSpPr>
      <p:sp>
        <p:nvSpPr>
          <p:cNvPr id="8" name="Circle: Hollow 7">
            <a:extLst>
              <a:ext uri="{FF2B5EF4-FFF2-40B4-BE49-F238E27FC236}">
                <a16:creationId xmlns:a16="http://schemas.microsoft.com/office/drawing/2014/main" id="{D2466F69-9861-FDF4-3C6C-00396E7ED1DA}"/>
              </a:ext>
            </a:extLst>
          </p:cNvPr>
          <p:cNvSpPr/>
          <p:nvPr/>
        </p:nvSpPr>
        <p:spPr>
          <a:xfrm>
            <a:off x="3569576" y="2691333"/>
            <a:ext cx="1492573" cy="1491882"/>
          </a:xfrm>
          <a:prstGeom prst="donut">
            <a:avLst>
              <a:gd name="adj" fmla="val 1594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Block Arc 8">
            <a:extLst>
              <a:ext uri="{FF2B5EF4-FFF2-40B4-BE49-F238E27FC236}">
                <a16:creationId xmlns:a16="http://schemas.microsoft.com/office/drawing/2014/main" id="{B7570CF5-5BCD-4417-459F-E731050A48B0}"/>
              </a:ext>
            </a:extLst>
          </p:cNvPr>
          <p:cNvSpPr/>
          <p:nvPr/>
        </p:nvSpPr>
        <p:spPr>
          <a:xfrm rot="5400000">
            <a:off x="3545751" y="2720023"/>
            <a:ext cx="1549262" cy="1491882"/>
          </a:xfrm>
          <a:prstGeom prst="blockArc">
            <a:avLst>
              <a:gd name="adj1" fmla="val 10800000"/>
              <a:gd name="adj2" fmla="val 16059995"/>
              <a:gd name="adj3" fmla="val 15091"/>
            </a:avLst>
          </a:prstGeom>
          <a:solidFill>
            <a:srgbClr val="EF7C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lowchart: Connector 9">
            <a:extLst>
              <a:ext uri="{FF2B5EF4-FFF2-40B4-BE49-F238E27FC236}">
                <a16:creationId xmlns:a16="http://schemas.microsoft.com/office/drawing/2014/main" id="{AB39DB17-1FBB-2935-FE0B-30D7A11D8BF0}"/>
              </a:ext>
            </a:extLst>
          </p:cNvPr>
          <p:cNvSpPr/>
          <p:nvPr/>
        </p:nvSpPr>
        <p:spPr>
          <a:xfrm>
            <a:off x="3958666" y="3080077"/>
            <a:ext cx="714394" cy="714394"/>
          </a:xfrm>
          <a:prstGeom prst="flowChartConnector">
            <a:avLst/>
          </a:prstGeom>
          <a:solidFill>
            <a:srgbClr val="EF7C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0"/>
              </a:spcAft>
              <a:buClrTx/>
              <a:buSzTx/>
              <a:buFontTx/>
              <a:buNone/>
              <a:tabLst/>
              <a:defRPr/>
            </a:pPr>
            <a:endParaRPr kumimoji="0" lang="en-GB" sz="127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reeform: Shape 2">
            <a:extLst>
              <a:ext uri="{FF2B5EF4-FFF2-40B4-BE49-F238E27FC236}">
                <a16:creationId xmlns:a16="http://schemas.microsoft.com/office/drawing/2014/main" id="{2B8F6335-89B3-96F2-A155-590499F13434}"/>
              </a:ext>
            </a:extLst>
          </p:cNvPr>
          <p:cNvSpPr/>
          <p:nvPr/>
        </p:nvSpPr>
        <p:spPr>
          <a:xfrm>
            <a:off x="90007" y="893851"/>
            <a:ext cx="3660060" cy="5424755"/>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36CB34"/>
          </a:solidFill>
        </p:spPr>
        <p:style>
          <a:lnRef idx="2">
            <a:schemeClr val="accent1">
              <a:shade val="15000"/>
            </a:schemeClr>
          </a:lnRef>
          <a:fillRef idx="1">
            <a:schemeClr val="accent1"/>
          </a:fillRef>
          <a:effectRef idx="0">
            <a:schemeClr val="accent1"/>
          </a:effectRef>
          <a:fontRef idx="minor">
            <a:schemeClr val="lt1"/>
          </a:fontRef>
        </p:style>
        <p:txBody>
          <a:bodyPr wrap="square" lIns="64806" tIns="32403" rIns="64806" bIns="32403"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defRPr/>
            </a:pPr>
            <a:endParaRPr lang="en-GB" sz="2000" b="1" u="sng" dirty="0">
              <a:solidFill>
                <a:prstClr val="black"/>
              </a:solidFill>
              <a:latin typeface="Calibri" panose="020F0502020204030204"/>
            </a:endParaRPr>
          </a:p>
          <a:p>
            <a:pPr marL="0" marR="0" lvl="0" indent="0" algn="ctr" defTabSz="648035">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anose="020F0502020204030204"/>
                <a:ea typeface="+mn-ea"/>
                <a:cs typeface="+mn-cs"/>
              </a:rPr>
              <a:t>Why do this ?</a:t>
            </a:r>
            <a:endParaRPr lang="en-GB" sz="2000" dirty="0">
              <a:solidFill>
                <a:prstClr val="black"/>
              </a:solidFill>
              <a:ea typeface="+mn-ea"/>
              <a:cs typeface="+mn-cs"/>
            </a:endParaRPr>
          </a:p>
          <a:p>
            <a:pPr marL="193511" marR="0" lvl="0" indent="-193511" algn="l" defTabSz="648035"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Because we’re ambitious for children and families in Kirklees</a:t>
            </a:r>
            <a:endParaRPr lang="en-GB"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93511" marR="0" lvl="0" indent="-193511" algn="l" defTabSz="648035" rtl="0" eaLnBrk="1" fontAlgn="auto" latinLnBrk="0" hangingPunct="1">
              <a:lnSpc>
                <a:spcPct val="100000"/>
              </a:lnSpc>
              <a:spcBef>
                <a:spcPts val="0"/>
              </a:spcBef>
              <a:spcAft>
                <a:spcPts val="85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There’s opportunity for all of us to support each other in better ways</a:t>
            </a:r>
            <a:endParaRPr lang="en-GB"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93511" indent="-193511">
              <a:spcAft>
                <a:spcPts val="850"/>
              </a:spcAft>
              <a:buFont typeface="Wingdings" panose="05000000000000000000" pitchFamily="2" charset="2"/>
              <a:buChar char="v"/>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National and local context means its right to look at </a:t>
            </a:r>
            <a:r>
              <a:rPr lang="en-GB" sz="2000" dirty="0">
                <a:solidFill>
                  <a:prstClr val="black"/>
                </a:solidFill>
                <a:latin typeface="Calibri" panose="020F0502020204030204"/>
              </a:rPr>
              <a:t>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how we can do things differently</a:t>
            </a:r>
            <a:endParaRPr lang="en-GB"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648035" rtl="0" eaLnBrk="1" fontAlgn="auto" latinLnBrk="0" hangingPunct="1">
              <a:lnSpc>
                <a:spcPct val="100000"/>
              </a:lnSpc>
              <a:spcBef>
                <a:spcPts val="0"/>
              </a:spcBef>
              <a:spcAft>
                <a:spcPts val="0"/>
              </a:spcAft>
              <a:buClrTx/>
              <a:buSzTx/>
              <a:buFontTx/>
              <a:buNone/>
              <a:tabLst/>
              <a:defRPr/>
            </a:pPr>
            <a:endParaRPr kumimoji="0" lang="en-GB" sz="10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125BDD4A-F737-869B-FABD-EFB6E08B4354}"/>
              </a:ext>
            </a:extLst>
          </p:cNvPr>
          <p:cNvSpPr/>
          <p:nvPr/>
        </p:nvSpPr>
        <p:spPr>
          <a:xfrm flipH="1">
            <a:off x="3958666" y="885173"/>
            <a:ext cx="4460450" cy="5351239"/>
          </a:xfrm>
          <a:custGeom>
            <a:avLst/>
            <a:gdLst>
              <a:gd name="connsiteX0" fmla="*/ 189033 w 5156200"/>
              <a:gd name="connsiteY0" fmla="*/ 0 h 2730500"/>
              <a:gd name="connsiteX1" fmla="*/ 4967167 w 5156200"/>
              <a:gd name="connsiteY1" fmla="*/ 0 h 2730500"/>
              <a:gd name="connsiteX2" fmla="*/ 5156200 w 5156200"/>
              <a:gd name="connsiteY2" fmla="*/ 189033 h 2730500"/>
              <a:gd name="connsiteX3" fmla="*/ 5156200 w 5156200"/>
              <a:gd name="connsiteY3" fmla="*/ 1599147 h 2730500"/>
              <a:gd name="connsiteX4" fmla="*/ 5142108 w 5156200"/>
              <a:gd name="connsiteY4" fmla="*/ 1599859 h 2730500"/>
              <a:gd name="connsiteX5" fmla="*/ 3985994 w 5156200"/>
              <a:gd name="connsiteY5" fmla="*/ 2645134 h 2730500"/>
              <a:gd name="connsiteX6" fmla="*/ 3972966 w 5156200"/>
              <a:gd name="connsiteY6" fmla="*/ 2730500 h 2730500"/>
              <a:gd name="connsiteX7" fmla="*/ 189033 w 5156200"/>
              <a:gd name="connsiteY7" fmla="*/ 2730500 h 2730500"/>
              <a:gd name="connsiteX8" fmla="*/ 0 w 5156200"/>
              <a:gd name="connsiteY8" fmla="*/ 2541467 h 2730500"/>
              <a:gd name="connsiteX9" fmla="*/ 0 w 5156200"/>
              <a:gd name="connsiteY9" fmla="*/ 189033 h 2730500"/>
              <a:gd name="connsiteX10" fmla="*/ 189033 w 5156200"/>
              <a:gd name="connsiteY10" fmla="*/ 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200" h="2730500">
                <a:moveTo>
                  <a:pt x="189033" y="0"/>
                </a:moveTo>
                <a:lnTo>
                  <a:pt x="4967167" y="0"/>
                </a:lnTo>
                <a:cubicBezTo>
                  <a:pt x="5071567" y="0"/>
                  <a:pt x="5156200" y="84633"/>
                  <a:pt x="5156200" y="189033"/>
                </a:cubicBezTo>
                <a:lnTo>
                  <a:pt x="5156200" y="1599147"/>
                </a:lnTo>
                <a:lnTo>
                  <a:pt x="5142108" y="1599859"/>
                </a:lnTo>
                <a:cubicBezTo>
                  <a:pt x="4566289" y="1658338"/>
                  <a:pt x="4100080" y="2087601"/>
                  <a:pt x="3985994" y="2645134"/>
                </a:cubicBezTo>
                <a:lnTo>
                  <a:pt x="3972966" y="2730500"/>
                </a:lnTo>
                <a:lnTo>
                  <a:pt x="189033" y="2730500"/>
                </a:lnTo>
                <a:cubicBezTo>
                  <a:pt x="84633" y="2730500"/>
                  <a:pt x="0" y="2645867"/>
                  <a:pt x="0" y="2541467"/>
                </a:cubicBezTo>
                <a:lnTo>
                  <a:pt x="0" y="189033"/>
                </a:lnTo>
                <a:cubicBezTo>
                  <a:pt x="0" y="84633"/>
                  <a:pt x="84633" y="0"/>
                  <a:pt x="189033" y="0"/>
                </a:cubicBezTo>
                <a:close/>
              </a:path>
            </a:pathLst>
          </a:custGeom>
          <a:solidFill>
            <a:srgbClr val="EF7C31"/>
          </a:solidFill>
        </p:spPr>
        <p:style>
          <a:lnRef idx="2">
            <a:schemeClr val="accent1">
              <a:shade val="15000"/>
            </a:schemeClr>
          </a:lnRef>
          <a:fillRef idx="1">
            <a:schemeClr val="accent1"/>
          </a:fillRef>
          <a:effectRef idx="0">
            <a:schemeClr val="accent1"/>
          </a:effectRef>
          <a:fontRef idx="minor">
            <a:schemeClr val="lt1"/>
          </a:fontRef>
        </p:style>
        <p:txBody>
          <a:bodyPr wrap="square" lIns="64806" tIns="32403" rIns="64806" bIns="32403" rtlCol="0" anchor="ctr">
            <a:no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648035" rtl="0" eaLnBrk="1" fontAlgn="auto" latinLnBrk="0" hangingPunct="1">
              <a:lnSpc>
                <a:spcPct val="100000"/>
              </a:lnSpc>
              <a:spcBef>
                <a:spcPts val="0"/>
              </a:spcBef>
              <a:spcAft>
                <a:spcPts val="283"/>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panose="020F0502020204030204"/>
                <a:ea typeface="+mn-ea"/>
                <a:cs typeface="+mn-cs"/>
              </a:rPr>
              <a:t>Principles</a:t>
            </a:r>
            <a:endParaRPr lang="en-US" sz="2000" dirty="0">
              <a:solidFill>
                <a:prstClr val="black"/>
              </a:solidFill>
              <a:ea typeface="+mn-ea"/>
              <a:cs typeface="+mn-cs"/>
            </a:endParaRPr>
          </a:p>
          <a:p>
            <a:pPr marR="0" lvl="0" algn="l" defTabSz="648035" rtl="0" eaLnBrk="1" fontAlgn="auto" latinLnBrk="0" hangingPunct="1">
              <a:lnSpc>
                <a:spcPct val="100000"/>
              </a:lnSpc>
              <a:spcBef>
                <a:spcPts val="0"/>
              </a:spcBef>
              <a:spcAft>
                <a:spcPts val="283"/>
              </a:spcAft>
              <a:buClrTx/>
              <a:buSzTx/>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Include …</a:t>
            </a:r>
            <a:endParaRPr lang="en-GB" sz="20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526529" marR="0" lvl="1" indent="-202511"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Commitment to equity </a:t>
            </a:r>
            <a:r>
              <a:rPr lang="en-GB" sz="2000" dirty="0">
                <a:solidFill>
                  <a:prstClr val="black"/>
                </a:solidFill>
                <a:latin typeface="Calibri" panose="020F0502020204030204"/>
              </a:rPr>
              <a:t>&amp;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positive outcomes across </a:t>
            </a:r>
            <a:r>
              <a:rPr lang="en-GB" sz="2000" dirty="0">
                <a:solidFill>
                  <a:prstClr val="black"/>
                </a:solidFill>
                <a:latin typeface="Calibri" panose="020F0502020204030204"/>
              </a:rPr>
              <a:t>Kirklees</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526529" marR="0" lvl="1" indent="-202511"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Improves capacity of schools</a:t>
            </a:r>
            <a:endParaRPr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526529" marR="0" lvl="1" indent="-202511"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Willingness to share good practice &amp; learn from others</a:t>
            </a:r>
            <a:endParaRPr lang="en-GB" sz="2000" dirty="0">
              <a:solidFill>
                <a:prstClr val="black"/>
              </a:solidFill>
              <a:latin typeface="Calibri" panose="020F0502020204030204"/>
              <a:ea typeface="Calibri"/>
              <a:cs typeface="Calibri"/>
            </a:endParaRPr>
          </a:p>
          <a:p>
            <a:pPr marL="951802" marR="0" lvl="0" indent="-186760"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lang="en-GB" sz="2000" dirty="0">
                <a:solidFill>
                  <a:prstClr val="black"/>
                </a:solidFill>
                <a:latin typeface="Calibri" panose="020F0502020204030204"/>
              </a:rPr>
              <a:t>Supports greater consistency and quality in schools</a:t>
            </a:r>
            <a:endParaRPr lang="en-GB" sz="2000" dirty="0">
              <a:solidFill>
                <a:prstClr val="black"/>
              </a:solidFill>
              <a:latin typeface="Calibri" panose="020F0502020204030204"/>
              <a:ea typeface="Calibri"/>
              <a:cs typeface="Calibri"/>
            </a:endParaRPr>
          </a:p>
          <a:p>
            <a:pPr marL="951802" marR="0" lvl="0" indent="-186760"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lang="en-GB" sz="2000" dirty="0">
                <a:solidFill>
                  <a:prstClr val="black"/>
                </a:solidFill>
                <a:latin typeface="Calibri" panose="020F0502020204030204"/>
              </a:rPr>
              <a:t>Supports early intervention</a:t>
            </a:r>
            <a:endParaRPr lang="en-GB" sz="2000" dirty="0">
              <a:solidFill>
                <a:prstClr val="black"/>
              </a:solidFill>
              <a:latin typeface="Calibri" panose="020F0502020204030204"/>
              <a:ea typeface="Calibri"/>
              <a:cs typeface="Calibri"/>
            </a:endParaRPr>
          </a:p>
          <a:p>
            <a:pPr marL="951802" marR="0" lvl="0" indent="-186760" algn="l" defTabSz="648035" rtl="0" eaLnBrk="1" fontAlgn="auto" latinLnBrk="0" hangingPunct="1">
              <a:lnSpc>
                <a:spcPct val="100000"/>
              </a:lnSpc>
              <a:spcBef>
                <a:spcPts val="0"/>
              </a:spcBef>
              <a:spcAft>
                <a:spcPts val="283"/>
              </a:spcAft>
              <a:buClrTx/>
              <a:buSzTx/>
              <a:buFont typeface="Wingdings" panose="05000000000000000000" pitchFamily="2" charset="2"/>
              <a:buChar char="v"/>
              <a:tabLst/>
              <a:defRPr/>
            </a:pPr>
            <a:r>
              <a:rPr lang="en-GB" sz="2000" dirty="0">
                <a:solidFill>
                  <a:prstClr val="black"/>
                </a:solidFill>
                <a:latin typeface="Calibri" panose="020F0502020204030204"/>
              </a:rPr>
              <a:t>Share good practice and learn from others</a:t>
            </a:r>
            <a:endParaRPr lang="en-GB" sz="2000" dirty="0">
              <a:solidFill>
                <a:prstClr val="black"/>
              </a:solidFill>
              <a:latin typeface="Calibri" panose="020F0502020204030204"/>
              <a:ea typeface="Calibri"/>
              <a:cs typeface="Calibri"/>
            </a:endParaRPr>
          </a:p>
        </p:txBody>
      </p:sp>
      <p:sp>
        <p:nvSpPr>
          <p:cNvPr id="6" name="TextBox 5">
            <a:extLst>
              <a:ext uri="{FF2B5EF4-FFF2-40B4-BE49-F238E27FC236}">
                <a16:creationId xmlns:a16="http://schemas.microsoft.com/office/drawing/2014/main" id="{DB542107-7CA7-E0ED-51E0-178521222143}"/>
              </a:ext>
            </a:extLst>
          </p:cNvPr>
          <p:cNvSpPr txBox="1"/>
          <p:nvPr/>
        </p:nvSpPr>
        <p:spPr>
          <a:xfrm>
            <a:off x="90007" y="0"/>
            <a:ext cx="8640762" cy="649352"/>
          </a:xfrm>
          <a:prstGeom prst="rect">
            <a:avLst/>
          </a:prstGeom>
          <a:noFill/>
        </p:spPr>
        <p:txBody>
          <a:bodyPr wrap="square" lIns="59821" tIns="29910" rIns="59821" bIns="29910" rtlCol="0"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marL="0" marR="0" lvl="0" indent="0" algn="ctr" defTabSz="299004" eaLnBrk="1" fontAlgn="auto" latinLnBrk="0" hangingPunct="1">
              <a:lnSpc>
                <a:spcPct val="100000"/>
              </a:lnSpc>
              <a:spcBef>
                <a:spcPts val="0"/>
              </a:spcBef>
              <a:spcAft>
                <a:spcPts val="0"/>
              </a:spcAft>
              <a:buClrTx/>
              <a:buSzTx/>
              <a:buFontTx/>
              <a:buNone/>
              <a:tabLst/>
              <a:defRPr/>
            </a:pPr>
            <a:r>
              <a:rPr kumimoji="0" lang="en-GB" sz="3827" b="1" i="0" u="none" strike="noStrike" kern="0" cap="none" spc="0" normalizeH="0" baseline="0" noProof="0" dirty="0">
                <a:ln>
                  <a:noFill/>
                </a:ln>
                <a:solidFill>
                  <a:schemeClr val="bg1"/>
                </a:solidFill>
                <a:effectLst/>
                <a:uLnTx/>
                <a:uFillTx/>
              </a:rPr>
              <a:t>Clusters </a:t>
            </a:r>
            <a:endParaRPr kumimoji="0" lang="en-GB" sz="3827" b="1" i="0" u="none" strike="noStrike" kern="0" cap="none" spc="0" normalizeH="0" baseline="0" noProof="0" dirty="0">
              <a:ln>
                <a:noFill/>
              </a:ln>
              <a:solidFill>
                <a:schemeClr val="bg1"/>
              </a:solidFill>
              <a:effectLst/>
              <a:uLnTx/>
              <a:uFillTx/>
              <a:cs typeface="Calibri"/>
            </a:endParaRPr>
          </a:p>
        </p:txBody>
      </p:sp>
    </p:spTree>
    <p:extLst>
      <p:ext uri="{BB962C8B-B14F-4D97-AF65-F5344CB8AC3E}">
        <p14:creationId xmlns:p14="http://schemas.microsoft.com/office/powerpoint/2010/main" val="516169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Custom">
  <a:themeElements>
    <a:clrScheme name="Custom 178">
      <a:dk1>
        <a:sysClr val="windowText" lastClr="000000"/>
      </a:dk1>
      <a:lt1>
        <a:sysClr val="window" lastClr="FFFFFF"/>
      </a:lt1>
      <a:dk2>
        <a:srgbClr val="44546A"/>
      </a:dk2>
      <a:lt2>
        <a:srgbClr val="E7E6E6"/>
      </a:lt2>
      <a:accent1>
        <a:srgbClr val="D1353C"/>
      </a:accent1>
      <a:accent2>
        <a:srgbClr val="DB8802"/>
      </a:accent2>
      <a:accent3>
        <a:srgbClr val="D91D62"/>
      </a:accent3>
      <a:accent4>
        <a:srgbClr val="42529B"/>
      </a:accent4>
      <a:accent5>
        <a:srgbClr val="CBDA00"/>
      </a:accent5>
      <a:accent6>
        <a:srgbClr val="76DCFD"/>
      </a:accent6>
      <a:hlink>
        <a:srgbClr val="0563C1"/>
      </a:hlink>
      <a:folHlink>
        <a:srgbClr val="954F72"/>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 presentation_V1_win32_EF_v3" id="{C1B0A8D0-9AA0-40AF-A770-3ACC1E8A96D3}" vid="{CB18F5D6-447A-4043-9583-16EEB5BF63B5}"/>
    </a:ext>
  </a:extLst>
</a:theme>
</file>

<file path=docProps/app.xml><?xml version="1.0" encoding="utf-8"?>
<Properties xmlns="http://schemas.openxmlformats.org/officeDocument/2006/extended-properties" xmlns:vt="http://schemas.openxmlformats.org/officeDocument/2006/docPropsVTypes">
  <Template>We're Kirklees Powerpoint template_INTERNAL</Template>
  <TotalTime>1204</TotalTime>
  <Words>2608</Words>
  <Application>Microsoft Office PowerPoint</Application>
  <PresentationFormat>Custom</PresentationFormat>
  <Paragraphs>351</Paragraphs>
  <Slides>41</Slides>
  <Notes>15</Notes>
  <HiddenSlides>0</HiddenSlides>
  <MMClips>0</MMClips>
  <ScaleCrop>false</ScaleCrop>
  <HeadingPairs>
    <vt:vector size="6" baseType="variant">
      <vt:variant>
        <vt:lpstr>Fonts Used</vt:lpstr>
      </vt:variant>
      <vt:variant>
        <vt:i4>16</vt:i4>
      </vt:variant>
      <vt:variant>
        <vt:lpstr>Theme</vt:lpstr>
      </vt:variant>
      <vt:variant>
        <vt:i4>11</vt:i4>
      </vt:variant>
      <vt:variant>
        <vt:lpstr>Slide Titles</vt:lpstr>
      </vt:variant>
      <vt:variant>
        <vt:i4>41</vt:i4>
      </vt:variant>
    </vt:vector>
  </HeadingPairs>
  <TitlesOfParts>
    <vt:vector size="68" baseType="lpstr">
      <vt:lpstr>Aptos</vt:lpstr>
      <vt:lpstr>Arial</vt:lpstr>
      <vt:lpstr>Arial,Sans-Serif</vt:lpstr>
      <vt:lpstr>Calibri</vt:lpstr>
      <vt:lpstr>Calibri Light</vt:lpstr>
      <vt:lpstr>Canva Sans</vt:lpstr>
      <vt:lpstr>Canva Sans Bold</vt:lpstr>
      <vt:lpstr>Canva Sans Italics</vt:lpstr>
      <vt:lpstr>Century Gothic</vt:lpstr>
      <vt:lpstr>Comic Sans MS</vt:lpstr>
      <vt:lpstr>Gill Sans Nova</vt:lpstr>
      <vt:lpstr>Symbol</vt:lpstr>
      <vt:lpstr>Trebuchet MS</vt:lpstr>
      <vt:lpstr>Wingdings</vt:lpstr>
      <vt:lpstr>Wingdings 3</vt:lpstr>
      <vt:lpstr>Wingdings,Sans-Serif</vt:lpstr>
      <vt:lpstr>1_Office Theme</vt:lpstr>
      <vt:lpstr>2_Office Theme</vt:lpstr>
      <vt:lpstr>3_Office Theme</vt:lpstr>
      <vt:lpstr>4_Office Theme</vt:lpstr>
      <vt:lpstr>5_Office Theme</vt:lpstr>
      <vt:lpstr>1_Office Theme</vt:lpstr>
      <vt:lpstr>8_Office Theme</vt:lpstr>
      <vt:lpstr>Facet</vt:lpstr>
      <vt:lpstr>Custom</vt:lpstr>
      <vt:lpstr>Office Theme</vt:lpstr>
      <vt:lpstr>Office Theme</vt:lpstr>
      <vt:lpstr>Welcome to SENCoNet</vt:lpstr>
      <vt:lpstr>PowerPoint Presentation</vt:lpstr>
      <vt:lpstr>Neurodevelopment Pathway</vt:lpstr>
      <vt:lpstr>The SENDACT team will henceforth be called the EHCP team to help to clarify its role</vt:lpstr>
      <vt:lpstr>The Local Offer</vt:lpstr>
      <vt:lpstr>https://forms.office.com/e/4ZZwLfdUJf</vt:lpstr>
      <vt:lpstr>PowerPoint Presentation</vt:lpstr>
      <vt:lpstr>PowerPoint Presentation</vt:lpstr>
      <vt:lpstr>PowerPoint Presentation</vt:lpstr>
      <vt:lpstr>PowerPoint Presentation</vt:lpstr>
      <vt:lpstr>PowerPoint Presentation</vt:lpstr>
      <vt:lpstr>PowerPoint Presentation</vt:lpstr>
      <vt:lpstr>SENDACT/EHCP Team  January 2025 </vt:lpstr>
      <vt:lpstr>Updates</vt:lpstr>
      <vt:lpstr>EHCP Team Structure</vt:lpstr>
      <vt:lpstr>Data </vt:lpstr>
      <vt:lpstr>What's Next</vt:lpstr>
      <vt:lpstr>PowerPoint Presentation</vt:lpstr>
      <vt:lpstr>Kirklees AET Hub: Training Team</vt:lpstr>
      <vt:lpstr>PowerPoint Presentation</vt:lpstr>
      <vt:lpstr>Professional's Evenings</vt:lpstr>
      <vt:lpstr>Outreach and Training Team</vt:lpstr>
      <vt:lpstr>Core Purpose, Vision and Values</vt:lpstr>
      <vt:lpstr>Woodley School Criteria (5-16) </vt:lpstr>
      <vt:lpstr>What to do if you have parents requesting specialist placement</vt:lpstr>
      <vt:lpstr>Any Questions?</vt:lpstr>
      <vt:lpstr>PowerPoint Presentation</vt:lpstr>
      <vt:lpstr>PowerPoint Presentation</vt:lpstr>
      <vt:lpstr>PowerPoint Presentation</vt:lpstr>
      <vt:lpstr>PowerPoint Presentation</vt:lpstr>
      <vt:lpstr>Inclusion</vt:lpstr>
      <vt:lpstr>Inclusion is the pre-cursor to belonging</vt:lpstr>
      <vt:lpstr>Credibility- Why is this important to us ?</vt:lpstr>
      <vt:lpstr>Broken system; frustration</vt:lpstr>
      <vt:lpstr>Money or culture and ethos</vt:lpstr>
      <vt:lpstr>So how do we do it ?</vt:lpstr>
      <vt:lpstr>PowerPoint Presentation</vt:lpstr>
      <vt:lpstr>     A square peg in a round hole will eventually become damaged unless we reshape the hole -  it can be done with the right culture and ethos                   He will not beat us   </vt:lpstr>
      <vt:lpstr>Barriers</vt:lpstr>
      <vt:lpstr>We cannot change the children coming through the system. We are not going to receive the millions we may think will help. The answer lies in adapting and changing to the educational landscape we work in. None of us have all of the answers but a determination to find ways is a good starting point. We are all only as good as our lowest performing school.</vt:lpstr>
      <vt:lpstr>Thank you</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Grant</dc:creator>
  <cp:lastModifiedBy>Sarah Grant</cp:lastModifiedBy>
  <cp:revision>10</cp:revision>
  <dcterms:created xsi:type="dcterms:W3CDTF">2019-10-30T09:07:00Z</dcterms:created>
  <dcterms:modified xsi:type="dcterms:W3CDTF">2025-02-25T18:08:01Z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2023-03-20T11:20:22Z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ContentBits">
    <vt:lpwstr>0</vt:lpwstr>
  </property>
</Properties>
</file>