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 id="2147483695" r:id="rId2"/>
    <p:sldMasterId id="2147483696" r:id="rId3"/>
    <p:sldMasterId id="2147483700" r:id="rId4"/>
    <p:sldMasterId id="2147483702" r:id="rId5"/>
    <p:sldMasterId id="2147483704" r:id="rId6"/>
    <p:sldMasterId id="2147483708" r:id="rId7"/>
    <p:sldMasterId id="2147483711" r:id="rId8"/>
    <p:sldMasterId id="2147483714" r:id="rId9"/>
  </p:sldMasterIdLst>
  <p:notesMasterIdLst>
    <p:notesMasterId r:id="rId57"/>
  </p:notesMasterIdLst>
  <p:sldIdLst>
    <p:sldId id="258" r:id="rId10"/>
    <p:sldId id="259" r:id="rId11"/>
    <p:sldId id="472" r:id="rId12"/>
    <p:sldId id="409" r:id="rId13"/>
    <p:sldId id="597" r:id="rId14"/>
    <p:sldId id="298" r:id="rId15"/>
    <p:sldId id="476" r:id="rId16"/>
    <p:sldId id="621" r:id="rId17"/>
    <p:sldId id="474" r:id="rId18"/>
    <p:sldId id="600" r:id="rId19"/>
    <p:sldId id="630" r:id="rId20"/>
    <p:sldId id="626" r:id="rId21"/>
    <p:sldId id="477" r:id="rId22"/>
    <p:sldId id="478" r:id="rId23"/>
    <p:sldId id="622" r:id="rId24"/>
    <p:sldId id="620" r:id="rId25"/>
    <p:sldId id="610" r:id="rId26"/>
    <p:sldId id="616" r:id="rId27"/>
    <p:sldId id="560" r:id="rId28"/>
    <p:sldId id="583" r:id="rId29"/>
    <p:sldId id="494" r:id="rId30"/>
    <p:sldId id="495" r:id="rId31"/>
    <p:sldId id="561" r:id="rId32"/>
    <p:sldId id="451" r:id="rId33"/>
    <p:sldId id="604" r:id="rId34"/>
    <p:sldId id="601" r:id="rId35"/>
    <p:sldId id="257" r:id="rId36"/>
    <p:sldId id="256" r:id="rId37"/>
    <p:sldId id="2147471279" r:id="rId38"/>
    <p:sldId id="2147471432" r:id="rId39"/>
    <p:sldId id="2564" r:id="rId40"/>
    <p:sldId id="2147471417" r:id="rId41"/>
    <p:sldId id="2147471413" r:id="rId42"/>
    <p:sldId id="2147471314" r:id="rId43"/>
    <p:sldId id="2147471431" r:id="rId44"/>
    <p:sldId id="2147471412" r:id="rId45"/>
    <p:sldId id="2147471427" r:id="rId46"/>
    <p:sldId id="2147471426" r:id="rId47"/>
    <p:sldId id="2147471405" r:id="rId48"/>
    <p:sldId id="2147471433" r:id="rId49"/>
    <p:sldId id="2147471434" r:id="rId50"/>
    <p:sldId id="2147471435" r:id="rId51"/>
    <p:sldId id="260" r:id="rId52"/>
    <p:sldId id="261" r:id="rId53"/>
    <p:sldId id="262" r:id="rId54"/>
    <p:sldId id="2147471430" r:id="rId55"/>
    <p:sldId id="2147471429" r:id="rId56"/>
  </p:sldIdLst>
  <p:sldSz cx="8640763" cy="6483350"/>
  <p:notesSz cx="6858000" cy="9144000"/>
  <p:defaultText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2">
          <p15:clr>
            <a:srgbClr val="A4A3A4"/>
          </p15:clr>
        </p15:guide>
        <p15:guide id="2" pos="27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56279A-F4E9-4141-BC98-BFAA0ED2E35D}" v="70" dt="2026-02-24T15:24:07.1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snapToObjects="1">
      <p:cViewPr varScale="1">
        <p:scale>
          <a:sx n="67" d="100"/>
          <a:sy n="67" d="100"/>
        </p:scale>
        <p:origin x="1272" y="44"/>
      </p:cViewPr>
      <p:guideLst>
        <p:guide orient="horz" pos="2042"/>
        <p:guide pos="272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Grant" userId="d0e3cf38-8771-4f01-9eb3-28a1acb25cb0" providerId="ADAL" clId="{57633076-0363-40E4-B409-2CF6E5A781CE}"/>
    <pc:docChg chg="undo custSel addSld delSld modSld delMainMaster">
      <pc:chgData name="Sarah Grant" userId="d0e3cf38-8771-4f01-9eb3-28a1acb25cb0" providerId="ADAL" clId="{57633076-0363-40E4-B409-2CF6E5A781CE}" dt="2026-02-24T17:07:11.045" v="177" actId="255"/>
      <pc:docMkLst>
        <pc:docMk/>
      </pc:docMkLst>
      <pc:sldChg chg="modSp mod">
        <pc:chgData name="Sarah Grant" userId="d0e3cf38-8771-4f01-9eb3-28a1acb25cb0" providerId="ADAL" clId="{57633076-0363-40E4-B409-2CF6E5A781CE}" dt="2026-02-23T07:40:34.556" v="0" actId="14100"/>
        <pc:sldMkLst>
          <pc:docMk/>
          <pc:sldMk cId="766167931" sldId="256"/>
        </pc:sldMkLst>
        <pc:spChg chg="mod">
          <ac:chgData name="Sarah Grant" userId="d0e3cf38-8771-4f01-9eb3-28a1acb25cb0" providerId="ADAL" clId="{57633076-0363-40E4-B409-2CF6E5A781CE}" dt="2026-02-23T07:40:34.556" v="0" actId="14100"/>
          <ac:spMkLst>
            <pc:docMk/>
            <pc:sldMk cId="766167931" sldId="256"/>
            <ac:spMk id="2" creationId="{A58A2B25-2EAD-4314-651B-92849F3C61C5}"/>
          </ac:spMkLst>
        </pc:spChg>
      </pc:sldChg>
      <pc:sldChg chg="addSp delSp modSp new mod">
        <pc:chgData name="Sarah Grant" userId="d0e3cf38-8771-4f01-9eb3-28a1acb25cb0" providerId="ADAL" clId="{57633076-0363-40E4-B409-2CF6E5A781CE}" dt="2026-02-24T08:11:30.250" v="22" actId="478"/>
        <pc:sldMkLst>
          <pc:docMk/>
          <pc:sldMk cId="1982210874" sldId="257"/>
        </pc:sldMkLst>
        <pc:spChg chg="mod">
          <ac:chgData name="Sarah Grant" userId="d0e3cf38-8771-4f01-9eb3-28a1acb25cb0" providerId="ADAL" clId="{57633076-0363-40E4-B409-2CF6E5A781CE}" dt="2026-02-24T08:10:09.991" v="16" actId="2711"/>
          <ac:spMkLst>
            <pc:docMk/>
            <pc:sldMk cId="1982210874" sldId="257"/>
            <ac:spMk id="2" creationId="{B5363B56-EC14-5A19-A104-59AFEE105BB6}"/>
          </ac:spMkLst>
        </pc:spChg>
        <pc:spChg chg="del mod">
          <ac:chgData name="Sarah Grant" userId="d0e3cf38-8771-4f01-9eb3-28a1acb25cb0" providerId="ADAL" clId="{57633076-0363-40E4-B409-2CF6E5A781CE}" dt="2026-02-24T08:11:30.250" v="22" actId="478"/>
          <ac:spMkLst>
            <pc:docMk/>
            <pc:sldMk cId="1982210874" sldId="257"/>
            <ac:spMk id="3" creationId="{AF41003C-7158-98C6-C29F-19BB07718E40}"/>
          </ac:spMkLst>
        </pc:spChg>
        <pc:picChg chg="add mod">
          <ac:chgData name="Sarah Grant" userId="d0e3cf38-8771-4f01-9eb3-28a1acb25cb0" providerId="ADAL" clId="{57633076-0363-40E4-B409-2CF6E5A781CE}" dt="2026-02-24T08:11:26.384" v="20" actId="14100"/>
          <ac:picMkLst>
            <pc:docMk/>
            <pc:sldMk cId="1982210874" sldId="257"/>
            <ac:picMk id="5" creationId="{409CF2FB-4C87-E4E9-CD9A-E9437465865B}"/>
          </ac:picMkLst>
        </pc:picChg>
      </pc:sldChg>
      <pc:sldChg chg="addSp delSp modSp new mod">
        <pc:chgData name="Sarah Grant" userId="d0e3cf38-8771-4f01-9eb3-28a1acb25cb0" providerId="ADAL" clId="{57633076-0363-40E4-B409-2CF6E5A781CE}" dt="2026-02-24T08:13:51.830" v="64" actId="1076"/>
        <pc:sldMkLst>
          <pc:docMk/>
          <pc:sldMk cId="1236047315" sldId="258"/>
        </pc:sldMkLst>
        <pc:spChg chg="mod">
          <ac:chgData name="Sarah Grant" userId="d0e3cf38-8771-4f01-9eb3-28a1acb25cb0" providerId="ADAL" clId="{57633076-0363-40E4-B409-2CF6E5A781CE}" dt="2026-02-24T08:12:14.125" v="58" actId="2711"/>
          <ac:spMkLst>
            <pc:docMk/>
            <pc:sldMk cId="1236047315" sldId="258"/>
            <ac:spMk id="2" creationId="{A7CB02B0-8484-1BEC-0D76-0202105BDF3E}"/>
          </ac:spMkLst>
        </pc:spChg>
        <pc:spChg chg="del mod">
          <ac:chgData name="Sarah Grant" userId="d0e3cf38-8771-4f01-9eb3-28a1acb25cb0" providerId="ADAL" clId="{57633076-0363-40E4-B409-2CF6E5A781CE}" dt="2026-02-24T08:13:48.050" v="63" actId="478"/>
          <ac:spMkLst>
            <pc:docMk/>
            <pc:sldMk cId="1236047315" sldId="258"/>
            <ac:spMk id="3" creationId="{7D4F0143-71A2-EAD9-4840-0C0D7F099F14}"/>
          </ac:spMkLst>
        </pc:spChg>
        <pc:picChg chg="add mod">
          <ac:chgData name="Sarah Grant" userId="d0e3cf38-8771-4f01-9eb3-28a1acb25cb0" providerId="ADAL" clId="{57633076-0363-40E4-B409-2CF6E5A781CE}" dt="2026-02-24T08:13:51.830" v="64" actId="1076"/>
          <ac:picMkLst>
            <pc:docMk/>
            <pc:sldMk cId="1236047315" sldId="258"/>
            <ac:picMk id="4" creationId="{B6982BE8-4F4C-1C85-8C9C-720F3939EC31}"/>
          </ac:picMkLst>
        </pc:picChg>
      </pc:sldChg>
      <pc:sldChg chg="addSp delSp modSp new mod">
        <pc:chgData name="Sarah Grant" userId="d0e3cf38-8771-4f01-9eb3-28a1acb25cb0" providerId="ADAL" clId="{57633076-0363-40E4-B409-2CF6E5A781CE}" dt="2026-02-24T08:20:18.646" v="100" actId="6549"/>
        <pc:sldMkLst>
          <pc:docMk/>
          <pc:sldMk cId="411105671" sldId="259"/>
        </pc:sldMkLst>
        <pc:spChg chg="add del mod">
          <ac:chgData name="Sarah Grant" userId="d0e3cf38-8771-4f01-9eb3-28a1acb25cb0" providerId="ADAL" clId="{57633076-0363-40E4-B409-2CF6E5A781CE}" dt="2026-02-24T08:18:01.767" v="83" actId="478"/>
          <ac:spMkLst>
            <pc:docMk/>
            <pc:sldMk cId="411105671" sldId="259"/>
            <ac:spMk id="2" creationId="{593E8BE3-8900-81F3-C884-711EDC506724}"/>
          </ac:spMkLst>
        </pc:spChg>
        <pc:spChg chg="del mod">
          <ac:chgData name="Sarah Grant" userId="d0e3cf38-8771-4f01-9eb3-28a1acb25cb0" providerId="ADAL" clId="{57633076-0363-40E4-B409-2CF6E5A781CE}" dt="2026-02-24T08:18:08.515" v="85" actId="478"/>
          <ac:spMkLst>
            <pc:docMk/>
            <pc:sldMk cId="411105671" sldId="259"/>
            <ac:spMk id="3" creationId="{31982918-A194-F8C8-87D9-FB5EBEE1EDFF}"/>
          </ac:spMkLst>
        </pc:spChg>
        <pc:spChg chg="add">
          <ac:chgData name="Sarah Grant" userId="d0e3cf38-8771-4f01-9eb3-28a1acb25cb0" providerId="ADAL" clId="{57633076-0363-40E4-B409-2CF6E5A781CE}" dt="2026-02-24T08:14:57.122" v="66"/>
          <ac:spMkLst>
            <pc:docMk/>
            <pc:sldMk cId="411105671" sldId="259"/>
            <ac:spMk id="4" creationId="{9CB736AE-8E1B-7A19-8586-4EF64D9B2FD3}"/>
          </ac:spMkLst>
        </pc:spChg>
        <pc:spChg chg="add">
          <ac:chgData name="Sarah Grant" userId="d0e3cf38-8771-4f01-9eb3-28a1acb25cb0" providerId="ADAL" clId="{57633076-0363-40E4-B409-2CF6E5A781CE}" dt="2026-02-24T08:14:57.122" v="66"/>
          <ac:spMkLst>
            <pc:docMk/>
            <pc:sldMk cId="411105671" sldId="259"/>
            <ac:spMk id="5" creationId="{DE60C1EC-55C6-5F6B-EA70-A015734257B6}"/>
          </ac:spMkLst>
        </pc:spChg>
        <pc:spChg chg="add mod">
          <ac:chgData name="Sarah Grant" userId="d0e3cf38-8771-4f01-9eb3-28a1acb25cb0" providerId="ADAL" clId="{57633076-0363-40E4-B409-2CF6E5A781CE}" dt="2026-02-24T08:20:18.646" v="100" actId="6549"/>
          <ac:spMkLst>
            <pc:docMk/>
            <pc:sldMk cId="411105671" sldId="259"/>
            <ac:spMk id="8" creationId="{39E0CBA0-C439-EB41-892D-768F8EC08605}"/>
          </ac:spMkLst>
        </pc:spChg>
        <pc:spChg chg="add mod">
          <ac:chgData name="Sarah Grant" userId="d0e3cf38-8771-4f01-9eb3-28a1acb25cb0" providerId="ADAL" clId="{57633076-0363-40E4-B409-2CF6E5A781CE}" dt="2026-02-24T08:20:02.466" v="97" actId="255"/>
          <ac:spMkLst>
            <pc:docMk/>
            <pc:sldMk cId="411105671" sldId="259"/>
            <ac:spMk id="9" creationId="{BE8DC611-1951-08F4-F082-FC3E1E3AF03E}"/>
          </ac:spMkLst>
        </pc:spChg>
        <pc:picChg chg="add mod">
          <ac:chgData name="Sarah Grant" userId="d0e3cf38-8771-4f01-9eb3-28a1acb25cb0" providerId="ADAL" clId="{57633076-0363-40E4-B409-2CF6E5A781CE}" dt="2026-02-24T08:15:37.035" v="75" actId="14100"/>
          <ac:picMkLst>
            <pc:docMk/>
            <pc:sldMk cId="411105671" sldId="259"/>
            <ac:picMk id="6" creationId="{52CF0135-4F26-3E7E-2F63-0A5857998B14}"/>
          </ac:picMkLst>
        </pc:picChg>
        <pc:picChg chg="add mod">
          <ac:chgData name="Sarah Grant" userId="d0e3cf38-8771-4f01-9eb3-28a1acb25cb0" providerId="ADAL" clId="{57633076-0363-40E4-B409-2CF6E5A781CE}" dt="2026-02-24T08:17:50.335" v="80" actId="14100"/>
          <ac:picMkLst>
            <pc:docMk/>
            <pc:sldMk cId="411105671" sldId="259"/>
            <ac:picMk id="7" creationId="{8007DAB6-3EF4-33D3-F80D-618B209DD21C}"/>
          </ac:picMkLst>
        </pc:picChg>
        <pc:picChg chg="add">
          <ac:chgData name="Sarah Grant" userId="d0e3cf38-8771-4f01-9eb3-28a1acb25cb0" providerId="ADAL" clId="{57633076-0363-40E4-B409-2CF6E5A781CE}" dt="2026-02-24T08:14:57.122" v="66"/>
          <ac:picMkLst>
            <pc:docMk/>
            <pc:sldMk cId="411105671" sldId="259"/>
            <ac:picMk id="1025" creationId="{881D3FE1-F167-2527-6786-A95A8231FF5B}"/>
          </ac:picMkLst>
        </pc:picChg>
        <pc:picChg chg="add mod">
          <ac:chgData name="Sarah Grant" userId="d0e3cf38-8771-4f01-9eb3-28a1acb25cb0" providerId="ADAL" clId="{57633076-0363-40E4-B409-2CF6E5A781CE}" dt="2026-02-24T08:20:05.534" v="98" actId="1076"/>
          <ac:picMkLst>
            <pc:docMk/>
            <pc:sldMk cId="411105671" sldId="259"/>
            <ac:picMk id="1028" creationId="{1126B873-077C-05A2-EF4C-874F8258A209}"/>
          </ac:picMkLst>
        </pc:picChg>
      </pc:sldChg>
      <pc:sldChg chg="add">
        <pc:chgData name="Sarah Grant" userId="d0e3cf38-8771-4f01-9eb3-28a1acb25cb0" providerId="ADAL" clId="{57633076-0363-40E4-B409-2CF6E5A781CE}" dt="2026-02-24T15:21:39.623" v="131"/>
        <pc:sldMkLst>
          <pc:docMk/>
          <pc:sldMk cId="2161762145" sldId="260"/>
        </pc:sldMkLst>
      </pc:sldChg>
      <pc:sldChg chg="add">
        <pc:chgData name="Sarah Grant" userId="d0e3cf38-8771-4f01-9eb3-28a1acb25cb0" providerId="ADAL" clId="{57633076-0363-40E4-B409-2CF6E5A781CE}" dt="2026-02-24T15:21:40.370" v="132"/>
        <pc:sldMkLst>
          <pc:docMk/>
          <pc:sldMk cId="4200139371" sldId="261"/>
        </pc:sldMkLst>
      </pc:sldChg>
      <pc:sldChg chg="add">
        <pc:chgData name="Sarah Grant" userId="d0e3cf38-8771-4f01-9eb3-28a1acb25cb0" providerId="ADAL" clId="{57633076-0363-40E4-B409-2CF6E5A781CE}" dt="2026-02-24T15:21:41.189" v="133"/>
        <pc:sldMkLst>
          <pc:docMk/>
          <pc:sldMk cId="1379560563" sldId="262"/>
        </pc:sldMkLst>
      </pc:sldChg>
      <pc:sldChg chg="add">
        <pc:chgData name="Sarah Grant" userId="d0e3cf38-8771-4f01-9eb3-28a1acb25cb0" providerId="ADAL" clId="{57633076-0363-40E4-B409-2CF6E5A781CE}" dt="2026-02-24T15:23:16.685" v="139"/>
        <pc:sldMkLst>
          <pc:docMk/>
          <pc:sldMk cId="626070682" sldId="298"/>
        </pc:sldMkLst>
      </pc:sldChg>
      <pc:sldChg chg="add">
        <pc:chgData name="Sarah Grant" userId="d0e3cf38-8771-4f01-9eb3-28a1acb25cb0" providerId="ADAL" clId="{57633076-0363-40E4-B409-2CF6E5A781CE}" dt="2026-02-24T15:23:14.961" v="137"/>
        <pc:sldMkLst>
          <pc:docMk/>
          <pc:sldMk cId="3638259751" sldId="409"/>
        </pc:sldMkLst>
      </pc:sldChg>
      <pc:sldChg chg="add">
        <pc:chgData name="Sarah Grant" userId="d0e3cf38-8771-4f01-9eb3-28a1acb25cb0" providerId="ADAL" clId="{57633076-0363-40E4-B409-2CF6E5A781CE}" dt="2026-02-24T15:24:02.590" v="157"/>
        <pc:sldMkLst>
          <pc:docMk/>
          <pc:sldMk cId="932906936" sldId="451"/>
        </pc:sldMkLst>
      </pc:sldChg>
      <pc:sldChg chg="add">
        <pc:chgData name="Sarah Grant" userId="d0e3cf38-8771-4f01-9eb3-28a1acb25cb0" providerId="ADAL" clId="{57633076-0363-40E4-B409-2CF6E5A781CE}" dt="2026-02-24T15:23:14.336" v="136"/>
        <pc:sldMkLst>
          <pc:docMk/>
          <pc:sldMk cId="377784462" sldId="472"/>
        </pc:sldMkLst>
      </pc:sldChg>
      <pc:sldChg chg="add">
        <pc:chgData name="Sarah Grant" userId="d0e3cf38-8771-4f01-9eb3-28a1acb25cb0" providerId="ADAL" clId="{57633076-0363-40E4-B409-2CF6E5A781CE}" dt="2026-02-24T15:23:25.609" v="142"/>
        <pc:sldMkLst>
          <pc:docMk/>
          <pc:sldMk cId="257229620" sldId="474"/>
        </pc:sldMkLst>
      </pc:sldChg>
      <pc:sldChg chg="add">
        <pc:chgData name="Sarah Grant" userId="d0e3cf38-8771-4f01-9eb3-28a1acb25cb0" providerId="ADAL" clId="{57633076-0363-40E4-B409-2CF6E5A781CE}" dt="2026-02-24T15:23:17.469" v="140"/>
        <pc:sldMkLst>
          <pc:docMk/>
          <pc:sldMk cId="1562709352" sldId="476"/>
        </pc:sldMkLst>
      </pc:sldChg>
      <pc:sldChg chg="add">
        <pc:chgData name="Sarah Grant" userId="d0e3cf38-8771-4f01-9eb3-28a1acb25cb0" providerId="ADAL" clId="{57633076-0363-40E4-B409-2CF6E5A781CE}" dt="2026-02-24T15:23:43.937" v="146"/>
        <pc:sldMkLst>
          <pc:docMk/>
          <pc:sldMk cId="3181047856" sldId="477"/>
        </pc:sldMkLst>
      </pc:sldChg>
      <pc:sldChg chg="add">
        <pc:chgData name="Sarah Grant" userId="d0e3cf38-8771-4f01-9eb3-28a1acb25cb0" providerId="ADAL" clId="{57633076-0363-40E4-B409-2CF6E5A781CE}" dt="2026-02-24T15:23:44.706" v="147"/>
        <pc:sldMkLst>
          <pc:docMk/>
          <pc:sldMk cId="203987066" sldId="478"/>
        </pc:sldMkLst>
      </pc:sldChg>
      <pc:sldChg chg="add">
        <pc:chgData name="Sarah Grant" userId="d0e3cf38-8771-4f01-9eb3-28a1acb25cb0" providerId="ADAL" clId="{57633076-0363-40E4-B409-2CF6E5A781CE}" dt="2026-02-24T15:23:57.002" v="154"/>
        <pc:sldMkLst>
          <pc:docMk/>
          <pc:sldMk cId="1573097172" sldId="494"/>
        </pc:sldMkLst>
      </pc:sldChg>
      <pc:sldChg chg="add">
        <pc:chgData name="Sarah Grant" userId="d0e3cf38-8771-4f01-9eb3-28a1acb25cb0" providerId="ADAL" clId="{57633076-0363-40E4-B409-2CF6E5A781CE}" dt="2026-02-24T15:23:57.898" v="155"/>
        <pc:sldMkLst>
          <pc:docMk/>
          <pc:sldMk cId="215911812" sldId="495"/>
        </pc:sldMkLst>
      </pc:sldChg>
      <pc:sldChg chg="modSp add mod">
        <pc:chgData name="Sarah Grant" userId="d0e3cf38-8771-4f01-9eb3-28a1acb25cb0" providerId="ADAL" clId="{57633076-0363-40E4-B409-2CF6E5A781CE}" dt="2026-02-24T17:06:48.580" v="175" actId="27636"/>
        <pc:sldMkLst>
          <pc:docMk/>
          <pc:sldMk cId="4291380652" sldId="560"/>
        </pc:sldMkLst>
        <pc:spChg chg="mod">
          <ac:chgData name="Sarah Grant" userId="d0e3cf38-8771-4f01-9eb3-28a1acb25cb0" providerId="ADAL" clId="{57633076-0363-40E4-B409-2CF6E5A781CE}" dt="2026-02-24T17:06:33.029" v="169" actId="1076"/>
          <ac:spMkLst>
            <pc:docMk/>
            <pc:sldMk cId="4291380652" sldId="560"/>
            <ac:spMk id="2" creationId="{AA374B8E-7567-B7C1-B33C-D547E6A10F8A}"/>
          </ac:spMkLst>
        </pc:spChg>
        <pc:spChg chg="mod">
          <ac:chgData name="Sarah Grant" userId="d0e3cf38-8771-4f01-9eb3-28a1acb25cb0" providerId="ADAL" clId="{57633076-0363-40E4-B409-2CF6E5A781CE}" dt="2026-02-24T17:06:48.580" v="175" actId="27636"/>
          <ac:spMkLst>
            <pc:docMk/>
            <pc:sldMk cId="4291380652" sldId="560"/>
            <ac:spMk id="3" creationId="{E214E9C6-5237-72D0-26CF-5508643F9EDD}"/>
          </ac:spMkLst>
        </pc:spChg>
      </pc:sldChg>
      <pc:sldChg chg="add">
        <pc:chgData name="Sarah Grant" userId="d0e3cf38-8771-4f01-9eb3-28a1acb25cb0" providerId="ADAL" clId="{57633076-0363-40E4-B409-2CF6E5A781CE}" dt="2026-02-24T15:23:58.774" v="156"/>
        <pc:sldMkLst>
          <pc:docMk/>
          <pc:sldMk cId="3037120069" sldId="561"/>
        </pc:sldMkLst>
      </pc:sldChg>
      <pc:sldChg chg="add">
        <pc:chgData name="Sarah Grant" userId="d0e3cf38-8771-4f01-9eb3-28a1acb25cb0" providerId="ADAL" clId="{57633076-0363-40E4-B409-2CF6E5A781CE}" dt="2026-02-24T15:23:53.477" v="153"/>
        <pc:sldMkLst>
          <pc:docMk/>
          <pc:sldMk cId="911422616" sldId="583"/>
        </pc:sldMkLst>
      </pc:sldChg>
      <pc:sldChg chg="modSp add mod">
        <pc:chgData name="Sarah Grant" userId="d0e3cf38-8771-4f01-9eb3-28a1acb25cb0" providerId="ADAL" clId="{57633076-0363-40E4-B409-2CF6E5A781CE}" dt="2026-02-24T17:06:00.386" v="168" actId="1076"/>
        <pc:sldMkLst>
          <pc:docMk/>
          <pc:sldMk cId="1249428953" sldId="597"/>
        </pc:sldMkLst>
        <pc:spChg chg="mod">
          <ac:chgData name="Sarah Grant" userId="d0e3cf38-8771-4f01-9eb3-28a1acb25cb0" providerId="ADAL" clId="{57633076-0363-40E4-B409-2CF6E5A781CE}" dt="2026-02-24T17:05:56.265" v="167" actId="14100"/>
          <ac:spMkLst>
            <pc:docMk/>
            <pc:sldMk cId="1249428953" sldId="597"/>
            <ac:spMk id="2" creationId="{1DAE1058-1B61-31B2-B061-DBC97A06A2BA}"/>
          </ac:spMkLst>
        </pc:spChg>
        <pc:spChg chg="mod">
          <ac:chgData name="Sarah Grant" userId="d0e3cf38-8771-4f01-9eb3-28a1acb25cb0" providerId="ADAL" clId="{57633076-0363-40E4-B409-2CF6E5A781CE}" dt="2026-02-24T17:06:00.386" v="168" actId="1076"/>
          <ac:spMkLst>
            <pc:docMk/>
            <pc:sldMk cId="1249428953" sldId="597"/>
            <ac:spMk id="3" creationId="{81F3D540-57E1-F54B-C83D-BD4B7D4EFAC9}"/>
          </ac:spMkLst>
        </pc:spChg>
      </pc:sldChg>
      <pc:sldChg chg="add">
        <pc:chgData name="Sarah Grant" userId="d0e3cf38-8771-4f01-9eb3-28a1acb25cb0" providerId="ADAL" clId="{57633076-0363-40E4-B409-2CF6E5A781CE}" dt="2026-02-24T15:23:26.504" v="143"/>
        <pc:sldMkLst>
          <pc:docMk/>
          <pc:sldMk cId="667180891" sldId="600"/>
        </pc:sldMkLst>
      </pc:sldChg>
      <pc:sldChg chg="modSp add mod">
        <pc:chgData name="Sarah Grant" userId="d0e3cf38-8771-4f01-9eb3-28a1acb25cb0" providerId="ADAL" clId="{57633076-0363-40E4-B409-2CF6E5A781CE}" dt="2026-02-24T17:07:11.045" v="177" actId="255"/>
        <pc:sldMkLst>
          <pc:docMk/>
          <pc:sldMk cId="1279148428" sldId="601"/>
        </pc:sldMkLst>
        <pc:spChg chg="mod">
          <ac:chgData name="Sarah Grant" userId="d0e3cf38-8771-4f01-9eb3-28a1acb25cb0" providerId="ADAL" clId="{57633076-0363-40E4-B409-2CF6E5A781CE}" dt="2026-02-24T15:24:49.609" v="160" actId="1076"/>
          <ac:spMkLst>
            <pc:docMk/>
            <pc:sldMk cId="1279148428" sldId="601"/>
            <ac:spMk id="2" creationId="{0E8F83C7-0B43-82D8-C741-47ADE10E81F8}"/>
          </ac:spMkLst>
        </pc:spChg>
        <pc:spChg chg="mod">
          <ac:chgData name="Sarah Grant" userId="d0e3cf38-8771-4f01-9eb3-28a1acb25cb0" providerId="ADAL" clId="{57633076-0363-40E4-B409-2CF6E5A781CE}" dt="2026-02-24T17:07:11.045" v="177" actId="255"/>
          <ac:spMkLst>
            <pc:docMk/>
            <pc:sldMk cId="1279148428" sldId="601"/>
            <ac:spMk id="3" creationId="{1E66E428-7DE4-84F4-9C4E-DEE2B8A887F7}"/>
          </ac:spMkLst>
        </pc:spChg>
      </pc:sldChg>
      <pc:sldChg chg="modSp add mod">
        <pc:chgData name="Sarah Grant" userId="d0e3cf38-8771-4f01-9eb3-28a1acb25cb0" providerId="ADAL" clId="{57633076-0363-40E4-B409-2CF6E5A781CE}" dt="2026-02-24T15:25:20.092" v="164" actId="1076"/>
        <pc:sldMkLst>
          <pc:docMk/>
          <pc:sldMk cId="2105437284" sldId="604"/>
        </pc:sldMkLst>
        <pc:spChg chg="mod">
          <ac:chgData name="Sarah Grant" userId="d0e3cf38-8771-4f01-9eb3-28a1acb25cb0" providerId="ADAL" clId="{57633076-0363-40E4-B409-2CF6E5A781CE}" dt="2026-02-24T15:25:16.160" v="163" actId="1076"/>
          <ac:spMkLst>
            <pc:docMk/>
            <pc:sldMk cId="2105437284" sldId="604"/>
            <ac:spMk id="2" creationId="{45E71F48-BC27-FA35-F4BA-BE53FB2AE661}"/>
          </ac:spMkLst>
        </pc:spChg>
        <pc:picChg chg="mod">
          <ac:chgData name="Sarah Grant" userId="d0e3cf38-8771-4f01-9eb3-28a1acb25cb0" providerId="ADAL" clId="{57633076-0363-40E4-B409-2CF6E5A781CE}" dt="2026-02-24T15:25:20.092" v="164" actId="1076"/>
          <ac:picMkLst>
            <pc:docMk/>
            <pc:sldMk cId="2105437284" sldId="604"/>
            <ac:picMk id="4" creationId="{3165FA83-E0C6-981B-C5B6-29BF8C96C317}"/>
          </ac:picMkLst>
        </pc:picChg>
      </pc:sldChg>
      <pc:sldChg chg="add">
        <pc:chgData name="Sarah Grant" userId="d0e3cf38-8771-4f01-9eb3-28a1acb25cb0" providerId="ADAL" clId="{57633076-0363-40E4-B409-2CF6E5A781CE}" dt="2026-02-24T15:23:47.581" v="150"/>
        <pc:sldMkLst>
          <pc:docMk/>
          <pc:sldMk cId="1844368941" sldId="610"/>
        </pc:sldMkLst>
      </pc:sldChg>
      <pc:sldChg chg="add">
        <pc:chgData name="Sarah Grant" userId="d0e3cf38-8771-4f01-9eb3-28a1acb25cb0" providerId="ADAL" clId="{57633076-0363-40E4-B409-2CF6E5A781CE}" dt="2026-02-24T15:23:51.445" v="151"/>
        <pc:sldMkLst>
          <pc:docMk/>
          <pc:sldMk cId="3514135028" sldId="616"/>
        </pc:sldMkLst>
      </pc:sldChg>
      <pc:sldChg chg="add">
        <pc:chgData name="Sarah Grant" userId="d0e3cf38-8771-4f01-9eb3-28a1acb25cb0" providerId="ADAL" clId="{57633076-0363-40E4-B409-2CF6E5A781CE}" dt="2026-02-24T15:23:46.628" v="149"/>
        <pc:sldMkLst>
          <pc:docMk/>
          <pc:sldMk cId="2679814490" sldId="620"/>
        </pc:sldMkLst>
      </pc:sldChg>
      <pc:sldChg chg="add">
        <pc:chgData name="Sarah Grant" userId="d0e3cf38-8771-4f01-9eb3-28a1acb25cb0" providerId="ADAL" clId="{57633076-0363-40E4-B409-2CF6E5A781CE}" dt="2026-02-24T15:23:24.597" v="141"/>
        <pc:sldMkLst>
          <pc:docMk/>
          <pc:sldMk cId="1407627445" sldId="621"/>
        </pc:sldMkLst>
      </pc:sldChg>
      <pc:sldChg chg="add">
        <pc:chgData name="Sarah Grant" userId="d0e3cf38-8771-4f01-9eb3-28a1acb25cb0" providerId="ADAL" clId="{57633076-0363-40E4-B409-2CF6E5A781CE}" dt="2026-02-24T15:23:45.582" v="148"/>
        <pc:sldMkLst>
          <pc:docMk/>
          <pc:sldMk cId="2810840148" sldId="622"/>
        </pc:sldMkLst>
      </pc:sldChg>
      <pc:sldChg chg="add">
        <pc:chgData name="Sarah Grant" userId="d0e3cf38-8771-4f01-9eb3-28a1acb25cb0" providerId="ADAL" clId="{57633076-0363-40E4-B409-2CF6E5A781CE}" dt="2026-02-24T15:23:28.496" v="145"/>
        <pc:sldMkLst>
          <pc:docMk/>
          <pc:sldMk cId="1871116789" sldId="626"/>
        </pc:sldMkLst>
      </pc:sldChg>
      <pc:sldChg chg="add">
        <pc:chgData name="Sarah Grant" userId="d0e3cf38-8771-4f01-9eb3-28a1acb25cb0" providerId="ADAL" clId="{57633076-0363-40E4-B409-2CF6E5A781CE}" dt="2026-02-24T15:23:27.420" v="144"/>
        <pc:sldMkLst>
          <pc:docMk/>
          <pc:sldMk cId="1166643664" sldId="630"/>
        </pc:sldMkLst>
      </pc:sldChg>
      <pc:sldChg chg="modSp add del">
        <pc:chgData name="Sarah Grant" userId="d0e3cf38-8771-4f01-9eb3-28a1acb25cb0" providerId="ADAL" clId="{57633076-0363-40E4-B409-2CF6E5A781CE}" dt="2026-02-24T15:21:07.739" v="116" actId="47"/>
        <pc:sldMkLst>
          <pc:docMk/>
          <pc:sldMk cId="1300287420" sldId="2564"/>
        </pc:sldMkLst>
        <pc:spChg chg="mod">
          <ac:chgData name="Sarah Grant" userId="d0e3cf38-8771-4f01-9eb3-28a1acb25cb0" providerId="ADAL" clId="{57633076-0363-40E4-B409-2CF6E5A781CE}" dt="2026-02-24T15:19:34.917" v="103"/>
          <ac:spMkLst>
            <pc:docMk/>
            <pc:sldMk cId="1300287420" sldId="2564"/>
            <ac:spMk id="2" creationId="{D58A622A-22AB-4FDB-901F-25DA7F44270E}"/>
          </ac:spMkLst>
        </pc:spChg>
        <pc:spChg chg="mod">
          <ac:chgData name="Sarah Grant" userId="d0e3cf38-8771-4f01-9eb3-28a1acb25cb0" providerId="ADAL" clId="{57633076-0363-40E4-B409-2CF6E5A781CE}" dt="2026-02-24T15:19:34.917" v="103"/>
          <ac:spMkLst>
            <pc:docMk/>
            <pc:sldMk cId="1300287420" sldId="2564"/>
            <ac:spMk id="4" creationId="{65988272-FE02-E697-5588-EC0C8EA954AA}"/>
          </ac:spMkLst>
        </pc:spChg>
      </pc:sldChg>
      <pc:sldChg chg="add">
        <pc:chgData name="Sarah Grant" userId="d0e3cf38-8771-4f01-9eb3-28a1acb25cb0" providerId="ADAL" clId="{57633076-0363-40E4-B409-2CF6E5A781CE}" dt="2026-02-24T15:21:15.804" v="119"/>
        <pc:sldMkLst>
          <pc:docMk/>
          <pc:sldMk cId="3029986806" sldId="2564"/>
        </pc:sldMkLst>
      </pc:sldChg>
      <pc:sldChg chg="add">
        <pc:chgData name="Sarah Grant" userId="d0e3cf38-8771-4f01-9eb3-28a1acb25cb0" providerId="ADAL" clId="{57633076-0363-40E4-B409-2CF6E5A781CE}" dt="2026-02-24T15:19:32.518" v="101"/>
        <pc:sldMkLst>
          <pc:docMk/>
          <pc:sldMk cId="1694167272" sldId="2147471279"/>
        </pc:sldMkLst>
      </pc:sldChg>
      <pc:sldChg chg="add">
        <pc:chgData name="Sarah Grant" userId="d0e3cf38-8771-4f01-9eb3-28a1acb25cb0" providerId="ADAL" clId="{57633076-0363-40E4-B409-2CF6E5A781CE}" dt="2026-02-24T15:21:24.705" v="122"/>
        <pc:sldMkLst>
          <pc:docMk/>
          <pc:sldMk cId="562753365" sldId="2147471314"/>
        </pc:sldMkLst>
      </pc:sldChg>
      <pc:sldChg chg="add del">
        <pc:chgData name="Sarah Grant" userId="d0e3cf38-8771-4f01-9eb3-28a1acb25cb0" providerId="ADAL" clId="{57633076-0363-40E4-B409-2CF6E5A781CE}" dt="2026-02-24T15:21:06.455" v="113" actId="47"/>
        <pc:sldMkLst>
          <pc:docMk/>
          <pc:sldMk cId="2317366865" sldId="2147471314"/>
        </pc:sldMkLst>
      </pc:sldChg>
      <pc:sldChg chg="add">
        <pc:chgData name="Sarah Grant" userId="d0e3cf38-8771-4f01-9eb3-28a1acb25cb0" providerId="ADAL" clId="{57633076-0363-40E4-B409-2CF6E5A781CE}" dt="2026-02-24T15:21:33.098" v="127"/>
        <pc:sldMkLst>
          <pc:docMk/>
          <pc:sldMk cId="2090139136" sldId="2147471405"/>
        </pc:sldMkLst>
      </pc:sldChg>
      <pc:sldChg chg="add del">
        <pc:chgData name="Sarah Grant" userId="d0e3cf38-8771-4f01-9eb3-28a1acb25cb0" providerId="ADAL" clId="{57633076-0363-40E4-B409-2CF6E5A781CE}" dt="2026-02-24T15:21:05.361" v="111" actId="47"/>
        <pc:sldMkLst>
          <pc:docMk/>
          <pc:sldMk cId="915158903" sldId="2147471412"/>
        </pc:sldMkLst>
      </pc:sldChg>
      <pc:sldChg chg="add">
        <pc:chgData name="Sarah Grant" userId="d0e3cf38-8771-4f01-9eb3-28a1acb25cb0" providerId="ADAL" clId="{57633076-0363-40E4-B409-2CF6E5A781CE}" dt="2026-02-24T15:21:26.356" v="124"/>
        <pc:sldMkLst>
          <pc:docMk/>
          <pc:sldMk cId="966204084" sldId="2147471412"/>
        </pc:sldMkLst>
      </pc:sldChg>
      <pc:sldChg chg="add">
        <pc:chgData name="Sarah Grant" userId="d0e3cf38-8771-4f01-9eb3-28a1acb25cb0" providerId="ADAL" clId="{57633076-0363-40E4-B409-2CF6E5A781CE}" dt="2026-02-24T15:21:19.362" v="121"/>
        <pc:sldMkLst>
          <pc:docMk/>
          <pc:sldMk cId="1488713228" sldId="2147471413"/>
        </pc:sldMkLst>
      </pc:sldChg>
      <pc:sldChg chg="add del">
        <pc:chgData name="Sarah Grant" userId="d0e3cf38-8771-4f01-9eb3-28a1acb25cb0" providerId="ADAL" clId="{57633076-0363-40E4-B409-2CF6E5A781CE}" dt="2026-02-24T15:21:07.075" v="114" actId="47"/>
        <pc:sldMkLst>
          <pc:docMk/>
          <pc:sldMk cId="3553905752" sldId="2147471413"/>
        </pc:sldMkLst>
      </pc:sldChg>
      <pc:sldChg chg="add">
        <pc:chgData name="Sarah Grant" userId="d0e3cf38-8771-4f01-9eb3-28a1acb25cb0" providerId="ADAL" clId="{57633076-0363-40E4-B409-2CF6E5A781CE}" dt="2026-02-24T15:21:17.808" v="120"/>
        <pc:sldMkLst>
          <pc:docMk/>
          <pc:sldMk cId="915395149" sldId="2147471417"/>
        </pc:sldMkLst>
      </pc:sldChg>
      <pc:sldChg chg="modSp add del">
        <pc:chgData name="Sarah Grant" userId="d0e3cf38-8771-4f01-9eb3-28a1acb25cb0" providerId="ADAL" clId="{57633076-0363-40E4-B409-2CF6E5A781CE}" dt="2026-02-24T15:21:07.420" v="115" actId="47"/>
        <pc:sldMkLst>
          <pc:docMk/>
          <pc:sldMk cId="2510322214" sldId="2147471417"/>
        </pc:sldMkLst>
        <pc:spChg chg="mod">
          <ac:chgData name="Sarah Grant" userId="d0e3cf38-8771-4f01-9eb3-28a1acb25cb0" providerId="ADAL" clId="{57633076-0363-40E4-B409-2CF6E5A781CE}" dt="2026-02-24T15:19:36.077" v="104"/>
          <ac:spMkLst>
            <pc:docMk/>
            <pc:sldMk cId="2510322214" sldId="2147471417"/>
            <ac:spMk id="2" creationId="{21B24230-6DC8-D8FE-84AB-24628F272CB6}"/>
          </ac:spMkLst>
        </pc:spChg>
        <pc:spChg chg="mod">
          <ac:chgData name="Sarah Grant" userId="d0e3cf38-8771-4f01-9eb3-28a1acb25cb0" providerId="ADAL" clId="{57633076-0363-40E4-B409-2CF6E5A781CE}" dt="2026-02-24T15:19:36.077" v="104"/>
          <ac:spMkLst>
            <pc:docMk/>
            <pc:sldMk cId="2510322214" sldId="2147471417"/>
            <ac:spMk id="4" creationId="{481F1F5A-31BB-413A-9F9A-E6C65B8CAA03}"/>
          </ac:spMkLst>
        </pc:spChg>
      </pc:sldChg>
      <pc:sldChg chg="add">
        <pc:chgData name="Sarah Grant" userId="d0e3cf38-8771-4f01-9eb3-28a1acb25cb0" providerId="ADAL" clId="{57633076-0363-40E4-B409-2CF6E5A781CE}" dt="2026-02-24T15:21:28.261" v="126"/>
        <pc:sldMkLst>
          <pc:docMk/>
          <pc:sldMk cId="4258923197" sldId="2147471426"/>
        </pc:sldMkLst>
      </pc:sldChg>
      <pc:sldChg chg="add del">
        <pc:chgData name="Sarah Grant" userId="d0e3cf38-8771-4f01-9eb3-28a1acb25cb0" providerId="ADAL" clId="{57633076-0363-40E4-B409-2CF6E5A781CE}" dt="2026-02-24T15:21:04.354" v="110" actId="47"/>
        <pc:sldMkLst>
          <pc:docMk/>
          <pc:sldMk cId="1807408788" sldId="2147471427"/>
        </pc:sldMkLst>
      </pc:sldChg>
      <pc:sldChg chg="add">
        <pc:chgData name="Sarah Grant" userId="d0e3cf38-8771-4f01-9eb3-28a1acb25cb0" providerId="ADAL" clId="{57633076-0363-40E4-B409-2CF6E5A781CE}" dt="2026-02-24T15:21:27.364" v="125"/>
        <pc:sldMkLst>
          <pc:docMk/>
          <pc:sldMk cId="3855337939" sldId="2147471427"/>
        </pc:sldMkLst>
      </pc:sldChg>
      <pc:sldChg chg="add">
        <pc:chgData name="Sarah Grant" userId="d0e3cf38-8771-4f01-9eb3-28a1acb25cb0" providerId="ADAL" clId="{57633076-0363-40E4-B409-2CF6E5A781CE}" dt="2026-02-24T15:21:45.029" v="135"/>
        <pc:sldMkLst>
          <pc:docMk/>
          <pc:sldMk cId="2834112506" sldId="2147471429"/>
        </pc:sldMkLst>
      </pc:sldChg>
      <pc:sldChg chg="add">
        <pc:chgData name="Sarah Grant" userId="d0e3cf38-8771-4f01-9eb3-28a1acb25cb0" providerId="ADAL" clId="{57633076-0363-40E4-B409-2CF6E5A781CE}" dt="2026-02-24T15:21:44.071" v="134"/>
        <pc:sldMkLst>
          <pc:docMk/>
          <pc:sldMk cId="4024964158" sldId="2147471430"/>
        </pc:sldMkLst>
      </pc:sldChg>
      <pc:sldChg chg="add">
        <pc:chgData name="Sarah Grant" userId="d0e3cf38-8771-4f01-9eb3-28a1acb25cb0" providerId="ADAL" clId="{57633076-0363-40E4-B409-2CF6E5A781CE}" dt="2026-02-24T15:21:25.449" v="123"/>
        <pc:sldMkLst>
          <pc:docMk/>
          <pc:sldMk cId="300717607" sldId="2147471431"/>
        </pc:sldMkLst>
      </pc:sldChg>
      <pc:sldChg chg="add del">
        <pc:chgData name="Sarah Grant" userId="d0e3cf38-8771-4f01-9eb3-28a1acb25cb0" providerId="ADAL" clId="{57633076-0363-40E4-B409-2CF6E5A781CE}" dt="2026-02-24T15:21:05.894" v="112" actId="47"/>
        <pc:sldMkLst>
          <pc:docMk/>
          <pc:sldMk cId="1353394044" sldId="2147471431"/>
        </pc:sldMkLst>
      </pc:sldChg>
      <pc:sldChg chg="add del">
        <pc:chgData name="Sarah Grant" userId="d0e3cf38-8771-4f01-9eb3-28a1acb25cb0" providerId="ADAL" clId="{57633076-0363-40E4-B409-2CF6E5A781CE}" dt="2026-02-24T15:21:08.469" v="117" actId="47"/>
        <pc:sldMkLst>
          <pc:docMk/>
          <pc:sldMk cId="1281789114" sldId="2147471432"/>
        </pc:sldMkLst>
      </pc:sldChg>
      <pc:sldChg chg="add">
        <pc:chgData name="Sarah Grant" userId="d0e3cf38-8771-4f01-9eb3-28a1acb25cb0" providerId="ADAL" clId="{57633076-0363-40E4-B409-2CF6E5A781CE}" dt="2026-02-24T15:21:14.225" v="118"/>
        <pc:sldMkLst>
          <pc:docMk/>
          <pc:sldMk cId="3905408842" sldId="2147471432"/>
        </pc:sldMkLst>
      </pc:sldChg>
      <pc:sldChg chg="add">
        <pc:chgData name="Sarah Grant" userId="d0e3cf38-8771-4f01-9eb3-28a1acb25cb0" providerId="ADAL" clId="{57633076-0363-40E4-B409-2CF6E5A781CE}" dt="2026-02-24T15:21:34.109" v="128"/>
        <pc:sldMkLst>
          <pc:docMk/>
          <pc:sldMk cId="442029096" sldId="2147471433"/>
        </pc:sldMkLst>
      </pc:sldChg>
      <pc:sldChg chg="add">
        <pc:chgData name="Sarah Grant" userId="d0e3cf38-8771-4f01-9eb3-28a1acb25cb0" providerId="ADAL" clId="{57633076-0363-40E4-B409-2CF6E5A781CE}" dt="2026-02-24T15:21:35.025" v="129"/>
        <pc:sldMkLst>
          <pc:docMk/>
          <pc:sldMk cId="1615816240" sldId="2147471434"/>
        </pc:sldMkLst>
      </pc:sldChg>
      <pc:sldChg chg="add">
        <pc:chgData name="Sarah Grant" userId="d0e3cf38-8771-4f01-9eb3-28a1acb25cb0" providerId="ADAL" clId="{57633076-0363-40E4-B409-2CF6E5A781CE}" dt="2026-02-24T15:21:38.829" v="130"/>
        <pc:sldMkLst>
          <pc:docMk/>
          <pc:sldMk cId="1505803795" sldId="2147471435"/>
        </pc:sldMkLst>
      </pc:sldChg>
      <pc:sldMasterChg chg="delSldLayout">
        <pc:chgData name="Sarah Grant" userId="d0e3cf38-8771-4f01-9eb3-28a1acb25cb0" providerId="ADAL" clId="{57633076-0363-40E4-B409-2CF6E5A781CE}" dt="2026-02-24T15:21:08.469" v="117" actId="47"/>
        <pc:sldMasterMkLst>
          <pc:docMk/>
          <pc:sldMasterMk cId="4082431941" sldId="2147483694"/>
        </pc:sldMasterMkLst>
        <pc:sldLayoutChg chg="del">
          <pc:chgData name="Sarah Grant" userId="d0e3cf38-8771-4f01-9eb3-28a1acb25cb0" providerId="ADAL" clId="{57633076-0363-40E4-B409-2CF6E5A781CE}" dt="2026-02-24T15:21:08.469" v="117" actId="47"/>
          <pc:sldLayoutMkLst>
            <pc:docMk/>
            <pc:sldMasterMk cId="4082431941" sldId="2147483694"/>
            <pc:sldLayoutMk cId="223300157" sldId="2147483704"/>
          </pc:sldLayoutMkLst>
        </pc:sldLayoutChg>
        <pc:sldLayoutChg chg="del">
          <pc:chgData name="Sarah Grant" userId="d0e3cf38-8771-4f01-9eb3-28a1acb25cb0" providerId="ADAL" clId="{57633076-0363-40E4-B409-2CF6E5A781CE}" dt="2026-02-24T15:21:07.739" v="116" actId="47"/>
          <pc:sldLayoutMkLst>
            <pc:docMk/>
            <pc:sldMasterMk cId="4082431941" sldId="2147483694"/>
            <pc:sldLayoutMk cId="1707146070" sldId="2147483705"/>
          </pc:sldLayoutMkLst>
        </pc:sldLayoutChg>
      </pc:sldMasterChg>
      <pc:sldMasterChg chg="del delSldLayout">
        <pc:chgData name="Sarah Grant" userId="d0e3cf38-8771-4f01-9eb3-28a1acb25cb0" providerId="ADAL" clId="{57633076-0363-40E4-B409-2CF6E5A781CE}" dt="2026-02-24T15:21:06.455" v="113" actId="47"/>
        <pc:sldMasterMkLst>
          <pc:docMk/>
          <pc:sldMasterMk cId="345871446" sldId="2147483706"/>
        </pc:sldMasterMkLst>
        <pc:sldLayoutChg chg="del">
          <pc:chgData name="Sarah Grant" userId="d0e3cf38-8771-4f01-9eb3-28a1acb25cb0" providerId="ADAL" clId="{57633076-0363-40E4-B409-2CF6E5A781CE}" dt="2026-02-24T15:21:06.455" v="113" actId="47"/>
          <pc:sldLayoutMkLst>
            <pc:docMk/>
            <pc:sldMasterMk cId="345871446" sldId="2147483706"/>
            <pc:sldLayoutMk cId="2010010937" sldId="2147483707"/>
          </pc:sldLayoutMkLst>
        </pc:sldLayoutChg>
      </pc:sldMasterChg>
      <pc:sldMasterChg chg="del delSldLayout">
        <pc:chgData name="Sarah Grant" userId="d0e3cf38-8771-4f01-9eb3-28a1acb25cb0" providerId="ADAL" clId="{57633076-0363-40E4-B409-2CF6E5A781CE}" dt="2026-02-24T15:21:05.894" v="112" actId="47"/>
        <pc:sldMasterMkLst>
          <pc:docMk/>
          <pc:sldMasterMk cId="2667962756" sldId="2147483708"/>
        </pc:sldMasterMkLst>
        <pc:sldLayoutChg chg="del">
          <pc:chgData name="Sarah Grant" userId="d0e3cf38-8771-4f01-9eb3-28a1acb25cb0" providerId="ADAL" clId="{57633076-0363-40E4-B409-2CF6E5A781CE}" dt="2026-02-24T15:21:05.894" v="112" actId="47"/>
          <pc:sldLayoutMkLst>
            <pc:docMk/>
            <pc:sldMasterMk cId="2667962756" sldId="2147483708"/>
            <pc:sldLayoutMk cId="1070771776" sldId="214748370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F76F7-4D3C-4136-86DE-E1CF77EA6F04}"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GB"/>
        </a:p>
      </dgm:t>
    </dgm:pt>
    <dgm:pt modelId="{33D77CD3-3C8C-4B42-BC0F-7708858025F0}">
      <dgm:prSet phldrT="[Text]" custT="1"/>
      <dgm:spPr/>
      <dgm:t>
        <a:bodyPr/>
        <a:lstStyle/>
        <a:p>
          <a:r>
            <a:rPr lang="en-GB" sz="1400"/>
            <a:t>Attendance with anxiety</a:t>
          </a:r>
        </a:p>
      </dgm:t>
    </dgm:pt>
    <dgm:pt modelId="{C20B4C48-D73D-48B3-879C-12C61C89D4E4}" type="parTrans" cxnId="{0ACFD43C-B047-4217-A9DD-D143E66280C4}">
      <dgm:prSet/>
      <dgm:spPr/>
      <dgm:t>
        <a:bodyPr/>
        <a:lstStyle/>
        <a:p>
          <a:endParaRPr lang="en-GB"/>
        </a:p>
      </dgm:t>
    </dgm:pt>
    <dgm:pt modelId="{4E3ED1A4-84E4-488D-943C-912407D6001C}" type="sibTrans" cxnId="{0ACFD43C-B047-4217-A9DD-D143E66280C4}">
      <dgm:prSet/>
      <dgm:spPr/>
      <dgm:t>
        <a:bodyPr/>
        <a:lstStyle/>
        <a:p>
          <a:endParaRPr lang="en-GB"/>
        </a:p>
      </dgm:t>
    </dgm:pt>
    <dgm:pt modelId="{BDAB187E-2632-4758-BBA2-74CAB18F414C}">
      <dgm:prSet phldrT="[Text]" custT="1"/>
      <dgm:spPr/>
      <dgm:t>
        <a:bodyPr/>
        <a:lstStyle/>
        <a:p>
          <a:r>
            <a:rPr lang="en-GB" sz="1400"/>
            <a:t>Attendance with avoidance behaviour</a:t>
          </a:r>
        </a:p>
      </dgm:t>
    </dgm:pt>
    <dgm:pt modelId="{36D7A0CE-0777-4230-9EE3-F8DADC83E380}" type="parTrans" cxnId="{477EBC68-87DB-4710-AE63-8620186B62F4}">
      <dgm:prSet/>
      <dgm:spPr/>
      <dgm:t>
        <a:bodyPr/>
        <a:lstStyle/>
        <a:p>
          <a:endParaRPr lang="en-GB"/>
        </a:p>
      </dgm:t>
    </dgm:pt>
    <dgm:pt modelId="{1B1770BC-9A7D-49C3-94D9-878781D30D7B}" type="sibTrans" cxnId="{477EBC68-87DB-4710-AE63-8620186B62F4}">
      <dgm:prSet/>
      <dgm:spPr/>
      <dgm:t>
        <a:bodyPr/>
        <a:lstStyle/>
        <a:p>
          <a:endParaRPr lang="en-GB"/>
        </a:p>
      </dgm:t>
    </dgm:pt>
    <dgm:pt modelId="{948C8259-A16D-454E-8504-4EA31D6F5210}">
      <dgm:prSet phldrT="[Text]" custT="1"/>
      <dgm:spPr/>
      <dgm:t>
        <a:bodyPr/>
        <a:lstStyle/>
        <a:p>
          <a:r>
            <a:rPr lang="en-GB" sz="1400"/>
            <a:t>Attendance with lateness/ avoidance behaviour</a:t>
          </a:r>
        </a:p>
      </dgm:t>
    </dgm:pt>
    <dgm:pt modelId="{8117828C-A173-45BF-9F8B-7F3C9A2EE325}" type="parTrans" cxnId="{C92DFD68-52FA-4234-8663-10B105C2FCB0}">
      <dgm:prSet/>
      <dgm:spPr/>
      <dgm:t>
        <a:bodyPr/>
        <a:lstStyle/>
        <a:p>
          <a:endParaRPr lang="en-GB"/>
        </a:p>
      </dgm:t>
    </dgm:pt>
    <dgm:pt modelId="{7E59E194-972A-4E5B-8E94-0D0F7DB8F825}" type="sibTrans" cxnId="{C92DFD68-52FA-4234-8663-10B105C2FCB0}">
      <dgm:prSet/>
      <dgm:spPr/>
      <dgm:t>
        <a:bodyPr/>
        <a:lstStyle/>
        <a:p>
          <a:endParaRPr lang="en-GB"/>
        </a:p>
      </dgm:t>
    </dgm:pt>
    <dgm:pt modelId="{2CD415CF-3342-4462-86DA-A89307BFAA78}">
      <dgm:prSet custT="1"/>
      <dgm:spPr/>
      <dgm:t>
        <a:bodyPr/>
        <a:lstStyle/>
        <a:p>
          <a:r>
            <a:rPr lang="en-GB" sz="1400"/>
            <a:t>Periodic absences</a:t>
          </a:r>
        </a:p>
      </dgm:t>
    </dgm:pt>
    <dgm:pt modelId="{C40AADD1-92C2-4203-918A-B65B13F564A6}" type="parTrans" cxnId="{C14C0C8C-4997-4A86-A4A5-E8433B3EBA83}">
      <dgm:prSet/>
      <dgm:spPr/>
      <dgm:t>
        <a:bodyPr/>
        <a:lstStyle/>
        <a:p>
          <a:endParaRPr lang="en-GB"/>
        </a:p>
      </dgm:t>
    </dgm:pt>
    <dgm:pt modelId="{228AC058-63BC-4882-B8E1-0CCBFC49C239}" type="sibTrans" cxnId="{C14C0C8C-4997-4A86-A4A5-E8433B3EBA83}">
      <dgm:prSet/>
      <dgm:spPr/>
      <dgm:t>
        <a:bodyPr/>
        <a:lstStyle/>
        <a:p>
          <a:endParaRPr lang="en-GB"/>
        </a:p>
      </dgm:t>
    </dgm:pt>
    <dgm:pt modelId="{9C7A0D8D-6F4D-4815-BB32-B8DFC7C8DC82}">
      <dgm:prSet custT="1"/>
      <dgm:spPr/>
      <dgm:t>
        <a:bodyPr/>
        <a:lstStyle/>
        <a:p>
          <a:r>
            <a:rPr lang="en-GB" sz="1400"/>
            <a:t>Repeated absences</a:t>
          </a:r>
        </a:p>
      </dgm:t>
    </dgm:pt>
    <dgm:pt modelId="{673D99B8-0E74-4D10-A90A-412546FA1111}" type="parTrans" cxnId="{A5D6D5B3-1665-424B-822B-4FA72F770A87}">
      <dgm:prSet/>
      <dgm:spPr/>
      <dgm:t>
        <a:bodyPr/>
        <a:lstStyle/>
        <a:p>
          <a:endParaRPr lang="en-GB"/>
        </a:p>
      </dgm:t>
    </dgm:pt>
    <dgm:pt modelId="{013E175E-0711-4157-8E8D-ADE7E83094CF}" type="sibTrans" cxnId="{A5D6D5B3-1665-424B-822B-4FA72F770A87}">
      <dgm:prSet/>
      <dgm:spPr/>
      <dgm:t>
        <a:bodyPr/>
        <a:lstStyle/>
        <a:p>
          <a:endParaRPr lang="en-GB"/>
        </a:p>
      </dgm:t>
    </dgm:pt>
    <dgm:pt modelId="{C86088B0-9A4C-4966-BE83-FBAF0B5AA735}">
      <dgm:prSet custT="1"/>
      <dgm:spPr/>
      <dgm:t>
        <a:bodyPr/>
        <a:lstStyle/>
        <a:p>
          <a:r>
            <a:rPr lang="en-GB" sz="1400"/>
            <a:t>Complete absence for a period</a:t>
          </a:r>
        </a:p>
      </dgm:t>
    </dgm:pt>
    <dgm:pt modelId="{AB94591F-A2C4-4864-8FF2-EC8AD7346032}" type="parTrans" cxnId="{D1604CA7-C32D-45BB-93B9-9EB233E88CD7}">
      <dgm:prSet/>
      <dgm:spPr/>
      <dgm:t>
        <a:bodyPr/>
        <a:lstStyle/>
        <a:p>
          <a:endParaRPr lang="en-GB"/>
        </a:p>
      </dgm:t>
    </dgm:pt>
    <dgm:pt modelId="{B92B1D6E-DCB3-4AF2-ADB0-6BE6B6FA131E}" type="sibTrans" cxnId="{D1604CA7-C32D-45BB-93B9-9EB233E88CD7}">
      <dgm:prSet/>
      <dgm:spPr/>
      <dgm:t>
        <a:bodyPr/>
        <a:lstStyle/>
        <a:p>
          <a:endParaRPr lang="en-GB"/>
        </a:p>
      </dgm:t>
    </dgm:pt>
    <dgm:pt modelId="{AAFEBBA9-0AFD-4C55-B740-6F21B3070E01}">
      <dgm:prSet custT="1"/>
      <dgm:spPr/>
      <dgm:t>
        <a:bodyPr/>
        <a:lstStyle/>
        <a:p>
          <a:r>
            <a:rPr lang="en-GB" sz="1400"/>
            <a:t>Complete absence for an extended period</a:t>
          </a:r>
        </a:p>
      </dgm:t>
    </dgm:pt>
    <dgm:pt modelId="{E2FAE355-5850-4EBC-AA1E-B28394D61732}" type="parTrans" cxnId="{BB55F8B3-3055-4BAE-8A40-4AC7E5C46484}">
      <dgm:prSet/>
      <dgm:spPr/>
      <dgm:t>
        <a:bodyPr/>
        <a:lstStyle/>
        <a:p>
          <a:endParaRPr lang="en-GB"/>
        </a:p>
      </dgm:t>
    </dgm:pt>
    <dgm:pt modelId="{4613E4E7-0A26-45F9-818B-F5CE77E011E1}" type="sibTrans" cxnId="{BB55F8B3-3055-4BAE-8A40-4AC7E5C46484}">
      <dgm:prSet/>
      <dgm:spPr/>
      <dgm:t>
        <a:bodyPr/>
        <a:lstStyle/>
        <a:p>
          <a:endParaRPr lang="en-GB"/>
        </a:p>
      </dgm:t>
    </dgm:pt>
    <dgm:pt modelId="{F3EB9ADC-4A6F-4031-B051-2F4AB384670E}" type="pres">
      <dgm:prSet presAssocID="{5B5F76F7-4D3C-4136-86DE-E1CF77EA6F04}" presName="CompostProcess" presStyleCnt="0">
        <dgm:presLayoutVars>
          <dgm:dir/>
          <dgm:resizeHandles val="exact"/>
        </dgm:presLayoutVars>
      </dgm:prSet>
      <dgm:spPr/>
    </dgm:pt>
    <dgm:pt modelId="{406A99D0-F17B-4532-A9BF-C98B8782C2D5}" type="pres">
      <dgm:prSet presAssocID="{5B5F76F7-4D3C-4136-86DE-E1CF77EA6F04}" presName="arrow" presStyleLbl="bgShp" presStyleIdx="0" presStyleCnt="1"/>
      <dgm:spPr/>
    </dgm:pt>
    <dgm:pt modelId="{34F7DC7A-2E50-4594-A7DB-DD5DCAF8E493}" type="pres">
      <dgm:prSet presAssocID="{5B5F76F7-4D3C-4136-86DE-E1CF77EA6F04}" presName="linearProcess" presStyleCnt="0"/>
      <dgm:spPr/>
    </dgm:pt>
    <dgm:pt modelId="{078A32AD-6DEE-476F-82B5-2106F4578510}" type="pres">
      <dgm:prSet presAssocID="{33D77CD3-3C8C-4B42-BC0F-7708858025F0}" presName="textNode" presStyleLbl="node1" presStyleIdx="0" presStyleCnt="7">
        <dgm:presLayoutVars>
          <dgm:bulletEnabled val="1"/>
        </dgm:presLayoutVars>
      </dgm:prSet>
      <dgm:spPr/>
    </dgm:pt>
    <dgm:pt modelId="{F28C734F-7161-42CA-8270-3C3B988359F4}" type="pres">
      <dgm:prSet presAssocID="{4E3ED1A4-84E4-488D-943C-912407D6001C}" presName="sibTrans" presStyleCnt="0"/>
      <dgm:spPr/>
    </dgm:pt>
    <dgm:pt modelId="{B9E23EC3-CE98-4CAE-8843-36FCF07E7D7B}" type="pres">
      <dgm:prSet presAssocID="{BDAB187E-2632-4758-BBA2-74CAB18F414C}" presName="textNode" presStyleLbl="node1" presStyleIdx="1" presStyleCnt="7">
        <dgm:presLayoutVars>
          <dgm:bulletEnabled val="1"/>
        </dgm:presLayoutVars>
      </dgm:prSet>
      <dgm:spPr/>
    </dgm:pt>
    <dgm:pt modelId="{40C21995-2A7C-4A9E-8450-2117C867E456}" type="pres">
      <dgm:prSet presAssocID="{1B1770BC-9A7D-49C3-94D9-878781D30D7B}" presName="sibTrans" presStyleCnt="0"/>
      <dgm:spPr/>
    </dgm:pt>
    <dgm:pt modelId="{3161647D-6ECA-4AE1-984E-1500997F50F2}" type="pres">
      <dgm:prSet presAssocID="{948C8259-A16D-454E-8504-4EA31D6F5210}" presName="textNode" presStyleLbl="node1" presStyleIdx="2" presStyleCnt="7">
        <dgm:presLayoutVars>
          <dgm:bulletEnabled val="1"/>
        </dgm:presLayoutVars>
      </dgm:prSet>
      <dgm:spPr/>
    </dgm:pt>
    <dgm:pt modelId="{BF8C58D3-FBBE-4BBC-9374-BF461E942042}" type="pres">
      <dgm:prSet presAssocID="{7E59E194-972A-4E5B-8E94-0D0F7DB8F825}" presName="sibTrans" presStyleCnt="0"/>
      <dgm:spPr/>
    </dgm:pt>
    <dgm:pt modelId="{5FF4DFA5-6EEC-48E7-8C4B-F73370704D93}" type="pres">
      <dgm:prSet presAssocID="{2CD415CF-3342-4462-86DA-A89307BFAA78}" presName="textNode" presStyleLbl="node1" presStyleIdx="3" presStyleCnt="7">
        <dgm:presLayoutVars>
          <dgm:bulletEnabled val="1"/>
        </dgm:presLayoutVars>
      </dgm:prSet>
      <dgm:spPr/>
    </dgm:pt>
    <dgm:pt modelId="{1BB1007B-9E69-4F6B-973E-281634B3D381}" type="pres">
      <dgm:prSet presAssocID="{228AC058-63BC-4882-B8E1-0CCBFC49C239}" presName="sibTrans" presStyleCnt="0"/>
      <dgm:spPr/>
    </dgm:pt>
    <dgm:pt modelId="{54DC5ABA-8F54-4F21-AF05-7D597D8317C3}" type="pres">
      <dgm:prSet presAssocID="{9C7A0D8D-6F4D-4815-BB32-B8DFC7C8DC82}" presName="textNode" presStyleLbl="node1" presStyleIdx="4" presStyleCnt="7">
        <dgm:presLayoutVars>
          <dgm:bulletEnabled val="1"/>
        </dgm:presLayoutVars>
      </dgm:prSet>
      <dgm:spPr/>
    </dgm:pt>
    <dgm:pt modelId="{E64225D2-2F21-4F22-95BF-3286B3791D62}" type="pres">
      <dgm:prSet presAssocID="{013E175E-0711-4157-8E8D-ADE7E83094CF}" presName="sibTrans" presStyleCnt="0"/>
      <dgm:spPr/>
    </dgm:pt>
    <dgm:pt modelId="{E2CF593F-1D5B-4E37-AA4B-DEF4117DF232}" type="pres">
      <dgm:prSet presAssocID="{C86088B0-9A4C-4966-BE83-FBAF0B5AA735}" presName="textNode" presStyleLbl="node1" presStyleIdx="5" presStyleCnt="7">
        <dgm:presLayoutVars>
          <dgm:bulletEnabled val="1"/>
        </dgm:presLayoutVars>
      </dgm:prSet>
      <dgm:spPr/>
    </dgm:pt>
    <dgm:pt modelId="{ADF76815-1612-4810-9D70-BC773C1CBE3F}" type="pres">
      <dgm:prSet presAssocID="{B92B1D6E-DCB3-4AF2-ADB0-6BE6B6FA131E}" presName="sibTrans" presStyleCnt="0"/>
      <dgm:spPr/>
    </dgm:pt>
    <dgm:pt modelId="{E49319CF-4B37-4CC1-8DAB-EB61E5A56604}" type="pres">
      <dgm:prSet presAssocID="{AAFEBBA9-0AFD-4C55-B740-6F21B3070E01}" presName="textNode" presStyleLbl="node1" presStyleIdx="6" presStyleCnt="7">
        <dgm:presLayoutVars>
          <dgm:bulletEnabled val="1"/>
        </dgm:presLayoutVars>
      </dgm:prSet>
      <dgm:spPr/>
    </dgm:pt>
  </dgm:ptLst>
  <dgm:cxnLst>
    <dgm:cxn modelId="{C1EB7A25-3410-45EC-93B7-CB7E632E9639}" type="presOf" srcId="{C86088B0-9A4C-4966-BE83-FBAF0B5AA735}" destId="{E2CF593F-1D5B-4E37-AA4B-DEF4117DF232}" srcOrd="0" destOrd="0" presId="urn:microsoft.com/office/officeart/2005/8/layout/hProcess9"/>
    <dgm:cxn modelId="{FDEC152E-3CAD-41D0-B1AC-DC217E733206}" type="presOf" srcId="{948C8259-A16D-454E-8504-4EA31D6F5210}" destId="{3161647D-6ECA-4AE1-984E-1500997F50F2}" srcOrd="0" destOrd="0" presId="urn:microsoft.com/office/officeart/2005/8/layout/hProcess9"/>
    <dgm:cxn modelId="{6FDF7C31-2ED4-470B-BFA6-8B372BFD16A7}" type="presOf" srcId="{9C7A0D8D-6F4D-4815-BB32-B8DFC7C8DC82}" destId="{54DC5ABA-8F54-4F21-AF05-7D597D8317C3}" srcOrd="0" destOrd="0" presId="urn:microsoft.com/office/officeart/2005/8/layout/hProcess9"/>
    <dgm:cxn modelId="{0ACFD43C-B047-4217-A9DD-D143E66280C4}" srcId="{5B5F76F7-4D3C-4136-86DE-E1CF77EA6F04}" destId="{33D77CD3-3C8C-4B42-BC0F-7708858025F0}" srcOrd="0" destOrd="0" parTransId="{C20B4C48-D73D-48B3-879C-12C61C89D4E4}" sibTransId="{4E3ED1A4-84E4-488D-943C-912407D6001C}"/>
    <dgm:cxn modelId="{78478148-691A-4699-AD6F-41F2F4A00BEA}" type="presOf" srcId="{2CD415CF-3342-4462-86DA-A89307BFAA78}" destId="{5FF4DFA5-6EEC-48E7-8C4B-F73370704D93}" srcOrd="0" destOrd="0" presId="urn:microsoft.com/office/officeart/2005/8/layout/hProcess9"/>
    <dgm:cxn modelId="{477EBC68-87DB-4710-AE63-8620186B62F4}" srcId="{5B5F76F7-4D3C-4136-86DE-E1CF77EA6F04}" destId="{BDAB187E-2632-4758-BBA2-74CAB18F414C}" srcOrd="1" destOrd="0" parTransId="{36D7A0CE-0777-4230-9EE3-F8DADC83E380}" sibTransId="{1B1770BC-9A7D-49C3-94D9-878781D30D7B}"/>
    <dgm:cxn modelId="{C92DFD68-52FA-4234-8663-10B105C2FCB0}" srcId="{5B5F76F7-4D3C-4136-86DE-E1CF77EA6F04}" destId="{948C8259-A16D-454E-8504-4EA31D6F5210}" srcOrd="2" destOrd="0" parTransId="{8117828C-A173-45BF-9F8B-7F3C9A2EE325}" sibTransId="{7E59E194-972A-4E5B-8E94-0D0F7DB8F825}"/>
    <dgm:cxn modelId="{54162A4D-715D-40C4-BA05-4D20FAF94116}" type="presOf" srcId="{33D77CD3-3C8C-4B42-BC0F-7708858025F0}" destId="{078A32AD-6DEE-476F-82B5-2106F4578510}" srcOrd="0" destOrd="0" presId="urn:microsoft.com/office/officeart/2005/8/layout/hProcess9"/>
    <dgm:cxn modelId="{C14C0C8C-4997-4A86-A4A5-E8433B3EBA83}" srcId="{5B5F76F7-4D3C-4136-86DE-E1CF77EA6F04}" destId="{2CD415CF-3342-4462-86DA-A89307BFAA78}" srcOrd="3" destOrd="0" parTransId="{C40AADD1-92C2-4203-918A-B65B13F564A6}" sibTransId="{228AC058-63BC-4882-B8E1-0CCBFC49C239}"/>
    <dgm:cxn modelId="{D176308C-EBDE-4663-B628-512416EE389D}" type="presOf" srcId="{BDAB187E-2632-4758-BBA2-74CAB18F414C}" destId="{B9E23EC3-CE98-4CAE-8843-36FCF07E7D7B}" srcOrd="0" destOrd="0" presId="urn:microsoft.com/office/officeart/2005/8/layout/hProcess9"/>
    <dgm:cxn modelId="{BA455C92-7524-4403-A6D9-CE2AF6E4CE47}" type="presOf" srcId="{AAFEBBA9-0AFD-4C55-B740-6F21B3070E01}" destId="{E49319CF-4B37-4CC1-8DAB-EB61E5A56604}" srcOrd="0" destOrd="0" presId="urn:microsoft.com/office/officeart/2005/8/layout/hProcess9"/>
    <dgm:cxn modelId="{18987AA3-DF87-4E8E-9260-E48DF2B56C89}" type="presOf" srcId="{5B5F76F7-4D3C-4136-86DE-E1CF77EA6F04}" destId="{F3EB9ADC-4A6F-4031-B051-2F4AB384670E}" srcOrd="0" destOrd="0" presId="urn:microsoft.com/office/officeart/2005/8/layout/hProcess9"/>
    <dgm:cxn modelId="{D1604CA7-C32D-45BB-93B9-9EB233E88CD7}" srcId="{5B5F76F7-4D3C-4136-86DE-E1CF77EA6F04}" destId="{C86088B0-9A4C-4966-BE83-FBAF0B5AA735}" srcOrd="5" destOrd="0" parTransId="{AB94591F-A2C4-4864-8FF2-EC8AD7346032}" sibTransId="{B92B1D6E-DCB3-4AF2-ADB0-6BE6B6FA131E}"/>
    <dgm:cxn modelId="{A5D6D5B3-1665-424B-822B-4FA72F770A87}" srcId="{5B5F76F7-4D3C-4136-86DE-E1CF77EA6F04}" destId="{9C7A0D8D-6F4D-4815-BB32-B8DFC7C8DC82}" srcOrd="4" destOrd="0" parTransId="{673D99B8-0E74-4D10-A90A-412546FA1111}" sibTransId="{013E175E-0711-4157-8E8D-ADE7E83094CF}"/>
    <dgm:cxn modelId="{BB55F8B3-3055-4BAE-8A40-4AC7E5C46484}" srcId="{5B5F76F7-4D3C-4136-86DE-E1CF77EA6F04}" destId="{AAFEBBA9-0AFD-4C55-B740-6F21B3070E01}" srcOrd="6" destOrd="0" parTransId="{E2FAE355-5850-4EBC-AA1E-B28394D61732}" sibTransId="{4613E4E7-0A26-45F9-818B-F5CE77E011E1}"/>
    <dgm:cxn modelId="{7AF80887-A72F-40B6-99DF-89D8A14744E8}" type="presParOf" srcId="{F3EB9ADC-4A6F-4031-B051-2F4AB384670E}" destId="{406A99D0-F17B-4532-A9BF-C98B8782C2D5}" srcOrd="0" destOrd="0" presId="urn:microsoft.com/office/officeart/2005/8/layout/hProcess9"/>
    <dgm:cxn modelId="{2507749D-6512-48AB-8AD4-F5B2D0CA0775}" type="presParOf" srcId="{F3EB9ADC-4A6F-4031-B051-2F4AB384670E}" destId="{34F7DC7A-2E50-4594-A7DB-DD5DCAF8E493}" srcOrd="1" destOrd="0" presId="urn:microsoft.com/office/officeart/2005/8/layout/hProcess9"/>
    <dgm:cxn modelId="{05C3D7AC-1D61-414C-B840-E080053EA49F}" type="presParOf" srcId="{34F7DC7A-2E50-4594-A7DB-DD5DCAF8E493}" destId="{078A32AD-6DEE-476F-82B5-2106F4578510}" srcOrd="0" destOrd="0" presId="urn:microsoft.com/office/officeart/2005/8/layout/hProcess9"/>
    <dgm:cxn modelId="{8FA3C5C1-BA43-4673-9A2C-7B85E1298696}" type="presParOf" srcId="{34F7DC7A-2E50-4594-A7DB-DD5DCAF8E493}" destId="{F28C734F-7161-42CA-8270-3C3B988359F4}" srcOrd="1" destOrd="0" presId="urn:microsoft.com/office/officeart/2005/8/layout/hProcess9"/>
    <dgm:cxn modelId="{2341F96A-3C37-478D-A383-4AB56A4AAABF}" type="presParOf" srcId="{34F7DC7A-2E50-4594-A7DB-DD5DCAF8E493}" destId="{B9E23EC3-CE98-4CAE-8843-36FCF07E7D7B}" srcOrd="2" destOrd="0" presId="urn:microsoft.com/office/officeart/2005/8/layout/hProcess9"/>
    <dgm:cxn modelId="{5C3BE3DE-CD94-4659-9EB3-96385DF0EE87}" type="presParOf" srcId="{34F7DC7A-2E50-4594-A7DB-DD5DCAF8E493}" destId="{40C21995-2A7C-4A9E-8450-2117C867E456}" srcOrd="3" destOrd="0" presId="urn:microsoft.com/office/officeart/2005/8/layout/hProcess9"/>
    <dgm:cxn modelId="{A06BD3AE-9863-4D0C-B40F-540B1FE2188C}" type="presParOf" srcId="{34F7DC7A-2E50-4594-A7DB-DD5DCAF8E493}" destId="{3161647D-6ECA-4AE1-984E-1500997F50F2}" srcOrd="4" destOrd="0" presId="urn:microsoft.com/office/officeart/2005/8/layout/hProcess9"/>
    <dgm:cxn modelId="{416FE51A-E3B7-4B61-B894-1EF95714682A}" type="presParOf" srcId="{34F7DC7A-2E50-4594-A7DB-DD5DCAF8E493}" destId="{BF8C58D3-FBBE-4BBC-9374-BF461E942042}" srcOrd="5" destOrd="0" presId="urn:microsoft.com/office/officeart/2005/8/layout/hProcess9"/>
    <dgm:cxn modelId="{236E5524-7A1F-4ABF-BE1D-0A454646965E}" type="presParOf" srcId="{34F7DC7A-2E50-4594-A7DB-DD5DCAF8E493}" destId="{5FF4DFA5-6EEC-48E7-8C4B-F73370704D93}" srcOrd="6" destOrd="0" presId="urn:microsoft.com/office/officeart/2005/8/layout/hProcess9"/>
    <dgm:cxn modelId="{11ACBFCA-5C7E-4697-99EA-8EC797402AD7}" type="presParOf" srcId="{34F7DC7A-2E50-4594-A7DB-DD5DCAF8E493}" destId="{1BB1007B-9E69-4F6B-973E-281634B3D381}" srcOrd="7" destOrd="0" presId="urn:microsoft.com/office/officeart/2005/8/layout/hProcess9"/>
    <dgm:cxn modelId="{178C388B-F3B4-43A2-9127-451F42E1FFB2}" type="presParOf" srcId="{34F7DC7A-2E50-4594-A7DB-DD5DCAF8E493}" destId="{54DC5ABA-8F54-4F21-AF05-7D597D8317C3}" srcOrd="8" destOrd="0" presId="urn:microsoft.com/office/officeart/2005/8/layout/hProcess9"/>
    <dgm:cxn modelId="{E526B392-5559-4538-8F6C-420079A49DD6}" type="presParOf" srcId="{34F7DC7A-2E50-4594-A7DB-DD5DCAF8E493}" destId="{E64225D2-2F21-4F22-95BF-3286B3791D62}" srcOrd="9" destOrd="0" presId="urn:microsoft.com/office/officeart/2005/8/layout/hProcess9"/>
    <dgm:cxn modelId="{5F0891BB-1F5B-412B-8442-7EB29D717B88}" type="presParOf" srcId="{34F7DC7A-2E50-4594-A7DB-DD5DCAF8E493}" destId="{E2CF593F-1D5B-4E37-AA4B-DEF4117DF232}" srcOrd="10" destOrd="0" presId="urn:microsoft.com/office/officeart/2005/8/layout/hProcess9"/>
    <dgm:cxn modelId="{E0C9DF1B-01F2-477A-AC59-B1E2DDC24408}" type="presParOf" srcId="{34F7DC7A-2E50-4594-A7DB-DD5DCAF8E493}" destId="{ADF76815-1612-4810-9D70-BC773C1CBE3F}" srcOrd="11" destOrd="0" presId="urn:microsoft.com/office/officeart/2005/8/layout/hProcess9"/>
    <dgm:cxn modelId="{B0E1FF0A-33C5-4EAE-BB53-E987FEF3E434}" type="presParOf" srcId="{34F7DC7A-2E50-4594-A7DB-DD5DCAF8E493}" destId="{E49319CF-4B37-4CC1-8DAB-EB61E5A56604}"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B2073B-169D-4A6E-9213-865936526592}"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38C136E6-6E55-49A2-AF76-B6DC8D5E24D9}">
      <dgm:prSet phldrT="[Text]"/>
      <dgm:spPr/>
      <dgm:t>
        <a:bodyPr/>
        <a:lstStyle/>
        <a:p>
          <a:r>
            <a:rPr lang="en-GB" dirty="0"/>
            <a:t>Step 1 </a:t>
          </a:r>
        </a:p>
      </dgm:t>
    </dgm:pt>
    <dgm:pt modelId="{B809C194-E5BF-49F7-863B-DDCF2E0C2A2C}" type="parTrans" cxnId="{4FAF9E62-0AFD-4186-8AF8-87CD01E218C6}">
      <dgm:prSet/>
      <dgm:spPr/>
      <dgm:t>
        <a:bodyPr/>
        <a:lstStyle/>
        <a:p>
          <a:endParaRPr lang="en-GB"/>
        </a:p>
      </dgm:t>
    </dgm:pt>
    <dgm:pt modelId="{89ED2F01-A0AB-46B8-9880-4D5CC53A7E69}" type="sibTrans" cxnId="{4FAF9E62-0AFD-4186-8AF8-87CD01E218C6}">
      <dgm:prSet/>
      <dgm:spPr/>
      <dgm:t>
        <a:bodyPr/>
        <a:lstStyle/>
        <a:p>
          <a:endParaRPr lang="en-GB"/>
        </a:p>
      </dgm:t>
    </dgm:pt>
    <dgm:pt modelId="{03600B4C-8F54-4853-854A-9D500036451A}">
      <dgm:prSet phldrT="[Text]" custT="1"/>
      <dgm:spPr/>
      <dgm:t>
        <a:bodyPr/>
        <a:lstStyle/>
        <a:p>
          <a:r>
            <a:rPr lang="en-GB" sz="2000" dirty="0"/>
            <a:t>Define the behaviour </a:t>
          </a:r>
        </a:p>
      </dgm:t>
    </dgm:pt>
    <dgm:pt modelId="{07DA6A40-7382-4F2F-8143-CAD1BDFF62C5}" type="parTrans" cxnId="{41897DEB-C7D7-468C-B0B8-FE5D2F7ECB02}">
      <dgm:prSet/>
      <dgm:spPr/>
      <dgm:t>
        <a:bodyPr/>
        <a:lstStyle/>
        <a:p>
          <a:endParaRPr lang="en-GB"/>
        </a:p>
      </dgm:t>
    </dgm:pt>
    <dgm:pt modelId="{AC82F9E3-3199-4152-AD67-442D0FCB0036}" type="sibTrans" cxnId="{41897DEB-C7D7-468C-B0B8-FE5D2F7ECB02}">
      <dgm:prSet/>
      <dgm:spPr/>
      <dgm:t>
        <a:bodyPr/>
        <a:lstStyle/>
        <a:p>
          <a:endParaRPr lang="en-GB"/>
        </a:p>
      </dgm:t>
    </dgm:pt>
    <dgm:pt modelId="{EBF62975-97E5-4559-B9A0-A44BB87D43D9}">
      <dgm:prSet phldrT="[Text]"/>
      <dgm:spPr/>
      <dgm:t>
        <a:bodyPr/>
        <a:lstStyle/>
        <a:p>
          <a:endParaRPr lang="en-GB" dirty="0"/>
        </a:p>
      </dgm:t>
    </dgm:pt>
    <dgm:pt modelId="{CF9D044B-6AA2-4482-9CE5-8375A28F6C37}" type="parTrans" cxnId="{167F3112-E022-41B4-B697-5F40B15B4B45}">
      <dgm:prSet/>
      <dgm:spPr/>
      <dgm:t>
        <a:bodyPr/>
        <a:lstStyle/>
        <a:p>
          <a:endParaRPr lang="en-GB"/>
        </a:p>
      </dgm:t>
    </dgm:pt>
    <dgm:pt modelId="{0A48E8AB-3A2E-4414-95B1-18DBA5F2D911}" type="sibTrans" cxnId="{167F3112-E022-41B4-B697-5F40B15B4B45}">
      <dgm:prSet/>
      <dgm:spPr/>
      <dgm:t>
        <a:bodyPr/>
        <a:lstStyle/>
        <a:p>
          <a:endParaRPr lang="en-GB"/>
        </a:p>
      </dgm:t>
    </dgm:pt>
    <dgm:pt modelId="{50421568-2588-478F-9B48-3898C2BEA0F1}">
      <dgm:prSet phldrT="[Text]"/>
      <dgm:spPr/>
      <dgm:t>
        <a:bodyPr/>
        <a:lstStyle/>
        <a:p>
          <a:r>
            <a:rPr lang="en-GB" dirty="0"/>
            <a:t>Step 2 </a:t>
          </a:r>
        </a:p>
      </dgm:t>
    </dgm:pt>
    <dgm:pt modelId="{23730C2D-484A-4FE3-9259-93EB69C285FF}" type="parTrans" cxnId="{607CF54E-A119-4502-8E01-22D78B231565}">
      <dgm:prSet/>
      <dgm:spPr/>
      <dgm:t>
        <a:bodyPr/>
        <a:lstStyle/>
        <a:p>
          <a:endParaRPr lang="en-GB"/>
        </a:p>
      </dgm:t>
    </dgm:pt>
    <dgm:pt modelId="{84CDDFE5-7D7F-409F-8295-239619B5C98D}" type="sibTrans" cxnId="{607CF54E-A119-4502-8E01-22D78B231565}">
      <dgm:prSet/>
      <dgm:spPr/>
      <dgm:t>
        <a:bodyPr/>
        <a:lstStyle/>
        <a:p>
          <a:endParaRPr lang="en-GB"/>
        </a:p>
      </dgm:t>
    </dgm:pt>
    <dgm:pt modelId="{CE695859-2D25-43BF-BF81-4C11E09D3DCE}">
      <dgm:prSet phldrT="[Text]" custT="1"/>
      <dgm:spPr/>
      <dgm:t>
        <a:bodyPr/>
        <a:lstStyle/>
        <a:p>
          <a:r>
            <a:rPr lang="en-GB" sz="2000" dirty="0"/>
            <a:t>Identify the function behind the behaviour (SRAS-R scale)</a:t>
          </a:r>
        </a:p>
      </dgm:t>
    </dgm:pt>
    <dgm:pt modelId="{603EC401-0D58-421C-8BC7-99DF38A82098}" type="parTrans" cxnId="{41BBF892-0E3E-4A67-992C-6E8345EABD6F}">
      <dgm:prSet/>
      <dgm:spPr/>
      <dgm:t>
        <a:bodyPr/>
        <a:lstStyle/>
        <a:p>
          <a:endParaRPr lang="en-GB"/>
        </a:p>
      </dgm:t>
    </dgm:pt>
    <dgm:pt modelId="{F482A9EC-75C3-46AA-B4A0-04A5A7C53773}" type="sibTrans" cxnId="{41BBF892-0E3E-4A67-992C-6E8345EABD6F}">
      <dgm:prSet/>
      <dgm:spPr/>
      <dgm:t>
        <a:bodyPr/>
        <a:lstStyle/>
        <a:p>
          <a:endParaRPr lang="en-GB"/>
        </a:p>
      </dgm:t>
    </dgm:pt>
    <dgm:pt modelId="{9E50BFD0-1B5E-4569-8E52-3DA6D3AE6095}">
      <dgm:prSet phldrT="[Text]"/>
      <dgm:spPr/>
      <dgm:t>
        <a:bodyPr/>
        <a:lstStyle/>
        <a:p>
          <a:r>
            <a:rPr lang="en-GB" dirty="0"/>
            <a:t>SRAS-R scale (school refusal assessment scale)</a:t>
          </a:r>
        </a:p>
      </dgm:t>
    </dgm:pt>
    <dgm:pt modelId="{6AC8C8A3-4D67-4086-BEF0-78718928062B}" type="parTrans" cxnId="{EB7AA826-64A7-4476-8690-AB9AFE0B1112}">
      <dgm:prSet/>
      <dgm:spPr/>
      <dgm:t>
        <a:bodyPr/>
        <a:lstStyle/>
        <a:p>
          <a:endParaRPr lang="en-GB"/>
        </a:p>
      </dgm:t>
    </dgm:pt>
    <dgm:pt modelId="{168734CE-AED5-4806-8BA6-94E4E3F9B356}" type="sibTrans" cxnId="{EB7AA826-64A7-4476-8690-AB9AFE0B1112}">
      <dgm:prSet/>
      <dgm:spPr/>
      <dgm:t>
        <a:bodyPr/>
        <a:lstStyle/>
        <a:p>
          <a:endParaRPr lang="en-GB"/>
        </a:p>
      </dgm:t>
    </dgm:pt>
    <dgm:pt modelId="{F9BCFD4D-80CD-4EB7-BBF5-025C00D08ABA}">
      <dgm:prSet phldrT="[Text]"/>
      <dgm:spPr/>
      <dgm:t>
        <a:bodyPr/>
        <a:lstStyle/>
        <a:p>
          <a:r>
            <a:rPr lang="en-GB" dirty="0"/>
            <a:t>Step 3</a:t>
          </a:r>
        </a:p>
      </dgm:t>
    </dgm:pt>
    <dgm:pt modelId="{052EAE80-40AF-4027-9D79-9FE46B90DC71}" type="parTrans" cxnId="{F7B3DCF7-F5FF-42B0-988D-44AF201478BA}">
      <dgm:prSet/>
      <dgm:spPr/>
      <dgm:t>
        <a:bodyPr/>
        <a:lstStyle/>
        <a:p>
          <a:endParaRPr lang="en-GB"/>
        </a:p>
      </dgm:t>
    </dgm:pt>
    <dgm:pt modelId="{18B15AC1-E1E9-44BA-883C-957EE305384D}" type="sibTrans" cxnId="{F7B3DCF7-F5FF-42B0-988D-44AF201478BA}">
      <dgm:prSet/>
      <dgm:spPr/>
      <dgm:t>
        <a:bodyPr/>
        <a:lstStyle/>
        <a:p>
          <a:endParaRPr lang="en-GB"/>
        </a:p>
      </dgm:t>
    </dgm:pt>
    <dgm:pt modelId="{72DB9040-474D-41F8-A39B-36FAFBCAA1E3}">
      <dgm:prSet phldrT="[Text]" custT="1"/>
      <dgm:spPr/>
      <dgm:t>
        <a:bodyPr/>
        <a:lstStyle/>
        <a:p>
          <a:r>
            <a:rPr lang="en-GB" sz="2000" dirty="0"/>
            <a:t>Match intervention  to function behind the behaviour </a:t>
          </a:r>
        </a:p>
      </dgm:t>
    </dgm:pt>
    <dgm:pt modelId="{96A81F16-6A40-4663-9122-62E19C9F1EC7}" type="parTrans" cxnId="{425811D8-88DB-4B85-AE1E-FB5826FEB2AF}">
      <dgm:prSet/>
      <dgm:spPr/>
      <dgm:t>
        <a:bodyPr/>
        <a:lstStyle/>
        <a:p>
          <a:endParaRPr lang="en-GB"/>
        </a:p>
      </dgm:t>
    </dgm:pt>
    <dgm:pt modelId="{25084743-E501-4A0B-BEB5-CDEEC139CA66}" type="sibTrans" cxnId="{425811D8-88DB-4B85-AE1E-FB5826FEB2AF}">
      <dgm:prSet/>
      <dgm:spPr/>
      <dgm:t>
        <a:bodyPr/>
        <a:lstStyle/>
        <a:p>
          <a:endParaRPr lang="en-GB"/>
        </a:p>
      </dgm:t>
    </dgm:pt>
    <dgm:pt modelId="{1E580732-A22F-4255-BC39-69B8BC2D3819}">
      <dgm:prSet phldrT="[Text]" phldr="1"/>
      <dgm:spPr/>
      <dgm:t>
        <a:bodyPr/>
        <a:lstStyle/>
        <a:p>
          <a:endParaRPr lang="en-GB" dirty="0"/>
        </a:p>
      </dgm:t>
    </dgm:pt>
    <dgm:pt modelId="{203FC7AC-54FC-4392-820E-A7EAA3C64943}" type="parTrans" cxnId="{5CA9A7B5-25AA-41C8-AAD9-966A6A892B79}">
      <dgm:prSet/>
      <dgm:spPr/>
      <dgm:t>
        <a:bodyPr/>
        <a:lstStyle/>
        <a:p>
          <a:endParaRPr lang="en-GB"/>
        </a:p>
      </dgm:t>
    </dgm:pt>
    <dgm:pt modelId="{966ADE6E-BFA6-463A-98CE-0136710B478C}" type="sibTrans" cxnId="{5CA9A7B5-25AA-41C8-AAD9-966A6A892B79}">
      <dgm:prSet/>
      <dgm:spPr/>
      <dgm:t>
        <a:bodyPr/>
        <a:lstStyle/>
        <a:p>
          <a:endParaRPr lang="en-GB"/>
        </a:p>
      </dgm:t>
    </dgm:pt>
    <dgm:pt modelId="{4C79BCC5-0C10-4095-9FA5-FD814E832419}">
      <dgm:prSet/>
      <dgm:spPr/>
      <dgm:t>
        <a:bodyPr/>
        <a:lstStyle/>
        <a:p>
          <a:r>
            <a:rPr lang="en-GB" dirty="0"/>
            <a:t>Step 4  </a:t>
          </a:r>
        </a:p>
      </dgm:t>
    </dgm:pt>
    <dgm:pt modelId="{C4E596AC-0FB6-4D72-B1CD-28CACA914ACF}" type="parTrans" cxnId="{28A4F447-B9D1-4A21-A13C-BBC24FC0CB02}">
      <dgm:prSet/>
      <dgm:spPr/>
      <dgm:t>
        <a:bodyPr/>
        <a:lstStyle/>
        <a:p>
          <a:endParaRPr lang="en-GB"/>
        </a:p>
      </dgm:t>
    </dgm:pt>
    <dgm:pt modelId="{A596878F-672B-4060-8260-5628FA6F90C0}" type="sibTrans" cxnId="{28A4F447-B9D1-4A21-A13C-BBC24FC0CB02}">
      <dgm:prSet/>
      <dgm:spPr/>
      <dgm:t>
        <a:bodyPr/>
        <a:lstStyle/>
        <a:p>
          <a:endParaRPr lang="en-GB"/>
        </a:p>
      </dgm:t>
    </dgm:pt>
    <dgm:pt modelId="{C2B1EBE3-2DB7-4600-9C07-6E1601E7ECBB}" type="pres">
      <dgm:prSet presAssocID="{EAB2073B-169D-4A6E-9213-865936526592}" presName="Name0" presStyleCnt="0">
        <dgm:presLayoutVars>
          <dgm:chMax/>
          <dgm:chPref val="3"/>
          <dgm:dir/>
          <dgm:animOne val="branch"/>
          <dgm:animLvl val="lvl"/>
        </dgm:presLayoutVars>
      </dgm:prSet>
      <dgm:spPr/>
    </dgm:pt>
    <dgm:pt modelId="{ECFB147E-655A-4945-A335-FC7FBFE6CB98}" type="pres">
      <dgm:prSet presAssocID="{38C136E6-6E55-49A2-AF76-B6DC8D5E24D9}" presName="composite" presStyleCnt="0"/>
      <dgm:spPr/>
    </dgm:pt>
    <dgm:pt modelId="{98D302C8-20C2-408A-9836-D5ABD2377DB3}" type="pres">
      <dgm:prSet presAssocID="{38C136E6-6E55-49A2-AF76-B6DC8D5E24D9}" presName="FirstChild" presStyleLbl="revTx" presStyleIdx="0" presStyleCnt="7">
        <dgm:presLayoutVars>
          <dgm:chMax val="0"/>
          <dgm:chPref val="0"/>
          <dgm:bulletEnabled val="1"/>
        </dgm:presLayoutVars>
      </dgm:prSet>
      <dgm:spPr/>
    </dgm:pt>
    <dgm:pt modelId="{90280123-BF9E-4456-BF9F-4C4ADAB8B7F4}" type="pres">
      <dgm:prSet presAssocID="{38C136E6-6E55-49A2-AF76-B6DC8D5E24D9}" presName="Parent" presStyleLbl="alignNode1" presStyleIdx="0" presStyleCnt="4">
        <dgm:presLayoutVars>
          <dgm:chMax val="3"/>
          <dgm:chPref val="3"/>
          <dgm:bulletEnabled val="1"/>
        </dgm:presLayoutVars>
      </dgm:prSet>
      <dgm:spPr/>
    </dgm:pt>
    <dgm:pt modelId="{BA272D85-38F0-4238-94C1-28B576FE77E6}" type="pres">
      <dgm:prSet presAssocID="{38C136E6-6E55-49A2-AF76-B6DC8D5E24D9}" presName="Accent" presStyleLbl="parChTrans1D1" presStyleIdx="0" presStyleCnt="4"/>
      <dgm:spPr/>
    </dgm:pt>
    <dgm:pt modelId="{1A0C5069-CDEE-4BB6-8F14-0F027D7865BE}" type="pres">
      <dgm:prSet presAssocID="{38C136E6-6E55-49A2-AF76-B6DC8D5E24D9}" presName="Child" presStyleLbl="revTx" presStyleIdx="1" presStyleCnt="7">
        <dgm:presLayoutVars>
          <dgm:chMax val="0"/>
          <dgm:chPref val="0"/>
          <dgm:bulletEnabled val="1"/>
        </dgm:presLayoutVars>
      </dgm:prSet>
      <dgm:spPr/>
    </dgm:pt>
    <dgm:pt modelId="{0AE64740-B6B8-4526-A62F-F3B687813520}" type="pres">
      <dgm:prSet presAssocID="{89ED2F01-A0AB-46B8-9880-4D5CC53A7E69}" presName="sibTrans" presStyleCnt="0"/>
      <dgm:spPr/>
    </dgm:pt>
    <dgm:pt modelId="{5865DF9B-3071-4B5D-8A6E-F076E8EDD48E}" type="pres">
      <dgm:prSet presAssocID="{50421568-2588-478F-9B48-3898C2BEA0F1}" presName="composite" presStyleCnt="0"/>
      <dgm:spPr/>
    </dgm:pt>
    <dgm:pt modelId="{0BF6CFA2-FA64-41A6-BB79-6CDF26976495}" type="pres">
      <dgm:prSet presAssocID="{50421568-2588-478F-9B48-3898C2BEA0F1}" presName="FirstChild" presStyleLbl="revTx" presStyleIdx="2" presStyleCnt="7">
        <dgm:presLayoutVars>
          <dgm:chMax val="0"/>
          <dgm:chPref val="0"/>
          <dgm:bulletEnabled val="1"/>
        </dgm:presLayoutVars>
      </dgm:prSet>
      <dgm:spPr/>
    </dgm:pt>
    <dgm:pt modelId="{2AA52351-92E6-424B-9E88-DBC6AD758729}" type="pres">
      <dgm:prSet presAssocID="{50421568-2588-478F-9B48-3898C2BEA0F1}" presName="Parent" presStyleLbl="alignNode1" presStyleIdx="1" presStyleCnt="4">
        <dgm:presLayoutVars>
          <dgm:chMax val="3"/>
          <dgm:chPref val="3"/>
          <dgm:bulletEnabled val="1"/>
        </dgm:presLayoutVars>
      </dgm:prSet>
      <dgm:spPr/>
    </dgm:pt>
    <dgm:pt modelId="{DFB566FD-BCAC-4F7A-8948-13F067BD89F1}" type="pres">
      <dgm:prSet presAssocID="{50421568-2588-478F-9B48-3898C2BEA0F1}" presName="Accent" presStyleLbl="parChTrans1D1" presStyleIdx="1" presStyleCnt="4"/>
      <dgm:spPr/>
    </dgm:pt>
    <dgm:pt modelId="{A226B916-27C4-4BA1-BD9D-428AB8C313AC}" type="pres">
      <dgm:prSet presAssocID="{50421568-2588-478F-9B48-3898C2BEA0F1}" presName="Child" presStyleLbl="revTx" presStyleIdx="3" presStyleCnt="7">
        <dgm:presLayoutVars>
          <dgm:chMax val="0"/>
          <dgm:chPref val="0"/>
          <dgm:bulletEnabled val="1"/>
        </dgm:presLayoutVars>
      </dgm:prSet>
      <dgm:spPr/>
    </dgm:pt>
    <dgm:pt modelId="{A545FFC9-0B9E-4AB9-BDE2-13AA5A6E56AB}" type="pres">
      <dgm:prSet presAssocID="{84CDDFE5-7D7F-409F-8295-239619B5C98D}" presName="sibTrans" presStyleCnt="0"/>
      <dgm:spPr/>
    </dgm:pt>
    <dgm:pt modelId="{1E73C5D7-3C00-42DA-9680-8F4BCB9B126F}" type="pres">
      <dgm:prSet presAssocID="{F9BCFD4D-80CD-4EB7-BBF5-025C00D08ABA}" presName="composite" presStyleCnt="0"/>
      <dgm:spPr/>
    </dgm:pt>
    <dgm:pt modelId="{172D2910-567D-42B7-A72C-00128C50CEEB}" type="pres">
      <dgm:prSet presAssocID="{F9BCFD4D-80CD-4EB7-BBF5-025C00D08ABA}" presName="FirstChild" presStyleLbl="revTx" presStyleIdx="4" presStyleCnt="7">
        <dgm:presLayoutVars>
          <dgm:chMax val="0"/>
          <dgm:chPref val="0"/>
          <dgm:bulletEnabled val="1"/>
        </dgm:presLayoutVars>
      </dgm:prSet>
      <dgm:spPr/>
    </dgm:pt>
    <dgm:pt modelId="{F730F4F3-A070-4C65-85C0-B4242D32A1D9}" type="pres">
      <dgm:prSet presAssocID="{F9BCFD4D-80CD-4EB7-BBF5-025C00D08ABA}" presName="Parent" presStyleLbl="alignNode1" presStyleIdx="2" presStyleCnt="4">
        <dgm:presLayoutVars>
          <dgm:chMax val="3"/>
          <dgm:chPref val="3"/>
          <dgm:bulletEnabled val="1"/>
        </dgm:presLayoutVars>
      </dgm:prSet>
      <dgm:spPr/>
    </dgm:pt>
    <dgm:pt modelId="{75E7159E-A227-466D-8A8E-66CF66D062AD}" type="pres">
      <dgm:prSet presAssocID="{F9BCFD4D-80CD-4EB7-BBF5-025C00D08ABA}" presName="Accent" presStyleLbl="parChTrans1D1" presStyleIdx="2" presStyleCnt="4"/>
      <dgm:spPr/>
    </dgm:pt>
    <dgm:pt modelId="{DDE3B0CA-CEF1-49B3-9CD0-4E20744FE20F}" type="pres">
      <dgm:prSet presAssocID="{F9BCFD4D-80CD-4EB7-BBF5-025C00D08ABA}" presName="Child" presStyleLbl="revTx" presStyleIdx="5" presStyleCnt="7">
        <dgm:presLayoutVars>
          <dgm:chMax val="0"/>
          <dgm:chPref val="0"/>
          <dgm:bulletEnabled val="1"/>
        </dgm:presLayoutVars>
      </dgm:prSet>
      <dgm:spPr/>
    </dgm:pt>
    <dgm:pt modelId="{4D8E99EA-1501-4A47-BA2D-8C1BF6809A79}" type="pres">
      <dgm:prSet presAssocID="{18B15AC1-E1E9-44BA-883C-957EE305384D}" presName="sibTrans" presStyleCnt="0"/>
      <dgm:spPr/>
    </dgm:pt>
    <dgm:pt modelId="{CA41C0A4-B189-4EAB-A730-9D43F7BAC8A2}" type="pres">
      <dgm:prSet presAssocID="{4C79BCC5-0C10-4095-9FA5-FD814E832419}" presName="composite" presStyleCnt="0"/>
      <dgm:spPr/>
    </dgm:pt>
    <dgm:pt modelId="{E6D019CB-D8AA-4D5F-A6B5-F355A36A9E7E}" type="pres">
      <dgm:prSet presAssocID="{4C79BCC5-0C10-4095-9FA5-FD814E832419}" presName="FirstChild" presStyleLbl="revTx" presStyleIdx="6" presStyleCnt="7">
        <dgm:presLayoutVars>
          <dgm:chMax val="0"/>
          <dgm:chPref val="0"/>
          <dgm:bulletEnabled val="1"/>
        </dgm:presLayoutVars>
      </dgm:prSet>
      <dgm:spPr/>
    </dgm:pt>
    <dgm:pt modelId="{0F36E911-187D-4C10-AAC5-DB6F20C21129}" type="pres">
      <dgm:prSet presAssocID="{4C79BCC5-0C10-4095-9FA5-FD814E832419}" presName="Parent" presStyleLbl="alignNode1" presStyleIdx="3" presStyleCnt="4">
        <dgm:presLayoutVars>
          <dgm:chMax val="3"/>
          <dgm:chPref val="3"/>
          <dgm:bulletEnabled val="1"/>
        </dgm:presLayoutVars>
      </dgm:prSet>
      <dgm:spPr/>
    </dgm:pt>
    <dgm:pt modelId="{527E84C5-8D76-4CB6-A1D9-CD2677349873}" type="pres">
      <dgm:prSet presAssocID="{4C79BCC5-0C10-4095-9FA5-FD814E832419}" presName="Accent" presStyleLbl="parChTrans1D1" presStyleIdx="3" presStyleCnt="4"/>
      <dgm:spPr/>
    </dgm:pt>
  </dgm:ptLst>
  <dgm:cxnLst>
    <dgm:cxn modelId="{C6D05410-3D5A-4FAC-9838-C689B2A5F3B4}" type="presOf" srcId="{03600B4C-8F54-4853-854A-9D500036451A}" destId="{98D302C8-20C2-408A-9836-D5ABD2377DB3}" srcOrd="0" destOrd="0" presId="urn:microsoft.com/office/officeart/2011/layout/TabList"/>
    <dgm:cxn modelId="{167F3112-E022-41B4-B697-5F40B15B4B45}" srcId="{38C136E6-6E55-49A2-AF76-B6DC8D5E24D9}" destId="{EBF62975-97E5-4559-B9A0-A44BB87D43D9}" srcOrd="1" destOrd="0" parTransId="{CF9D044B-6AA2-4482-9CE5-8375A28F6C37}" sibTransId="{0A48E8AB-3A2E-4414-95B1-18DBA5F2D911}"/>
    <dgm:cxn modelId="{EB7AA826-64A7-4476-8690-AB9AFE0B1112}" srcId="{50421568-2588-478F-9B48-3898C2BEA0F1}" destId="{9E50BFD0-1B5E-4569-8E52-3DA6D3AE6095}" srcOrd="1" destOrd="0" parTransId="{6AC8C8A3-4D67-4086-BEF0-78718928062B}" sibTransId="{168734CE-AED5-4806-8BA6-94E4E3F9B356}"/>
    <dgm:cxn modelId="{48C08C5E-39AD-4D70-93BF-4B5BCE64627C}" type="presOf" srcId="{CE695859-2D25-43BF-BF81-4C11E09D3DCE}" destId="{0BF6CFA2-FA64-41A6-BB79-6CDF26976495}" srcOrd="0" destOrd="0" presId="urn:microsoft.com/office/officeart/2011/layout/TabList"/>
    <dgm:cxn modelId="{4FAF9E62-0AFD-4186-8AF8-87CD01E218C6}" srcId="{EAB2073B-169D-4A6E-9213-865936526592}" destId="{38C136E6-6E55-49A2-AF76-B6DC8D5E24D9}" srcOrd="0" destOrd="0" parTransId="{B809C194-E5BF-49F7-863B-DDCF2E0C2A2C}" sibTransId="{89ED2F01-A0AB-46B8-9880-4D5CC53A7E69}"/>
    <dgm:cxn modelId="{86920144-7259-45D4-ADFA-5EFC32701E6B}" type="presOf" srcId="{72DB9040-474D-41F8-A39B-36FAFBCAA1E3}" destId="{172D2910-567D-42B7-A72C-00128C50CEEB}" srcOrd="0" destOrd="0" presId="urn:microsoft.com/office/officeart/2011/layout/TabList"/>
    <dgm:cxn modelId="{EB1F6345-192C-4446-8551-0447B7B1A5D2}" type="presOf" srcId="{EBF62975-97E5-4559-B9A0-A44BB87D43D9}" destId="{1A0C5069-CDEE-4BB6-8F14-0F027D7865BE}" srcOrd="0" destOrd="0" presId="urn:microsoft.com/office/officeart/2011/layout/TabList"/>
    <dgm:cxn modelId="{28A4F447-B9D1-4A21-A13C-BBC24FC0CB02}" srcId="{EAB2073B-169D-4A6E-9213-865936526592}" destId="{4C79BCC5-0C10-4095-9FA5-FD814E832419}" srcOrd="3" destOrd="0" parTransId="{C4E596AC-0FB6-4D72-B1CD-28CACA914ACF}" sibTransId="{A596878F-672B-4060-8260-5628FA6F90C0}"/>
    <dgm:cxn modelId="{607CF54E-A119-4502-8E01-22D78B231565}" srcId="{EAB2073B-169D-4A6E-9213-865936526592}" destId="{50421568-2588-478F-9B48-3898C2BEA0F1}" srcOrd="1" destOrd="0" parTransId="{23730C2D-484A-4FE3-9259-93EB69C285FF}" sibTransId="{84CDDFE5-7D7F-409F-8295-239619B5C98D}"/>
    <dgm:cxn modelId="{093C317A-75F0-4C03-BD94-62EA6E00F539}" type="presOf" srcId="{1E580732-A22F-4255-BC39-69B8BC2D3819}" destId="{DDE3B0CA-CEF1-49B3-9CD0-4E20744FE20F}" srcOrd="0" destOrd="0" presId="urn:microsoft.com/office/officeart/2011/layout/TabList"/>
    <dgm:cxn modelId="{3A75A57E-E0DC-42DA-9B12-3372152EF51A}" type="presOf" srcId="{4C79BCC5-0C10-4095-9FA5-FD814E832419}" destId="{0F36E911-187D-4C10-AAC5-DB6F20C21129}" srcOrd="0" destOrd="0" presId="urn:microsoft.com/office/officeart/2011/layout/TabList"/>
    <dgm:cxn modelId="{C103FE85-34A6-4936-A902-F7D8B814C86A}" type="presOf" srcId="{EAB2073B-169D-4A6E-9213-865936526592}" destId="{C2B1EBE3-2DB7-4600-9C07-6E1601E7ECBB}" srcOrd="0" destOrd="0" presId="urn:microsoft.com/office/officeart/2011/layout/TabList"/>
    <dgm:cxn modelId="{41BBF892-0E3E-4A67-992C-6E8345EABD6F}" srcId="{50421568-2588-478F-9B48-3898C2BEA0F1}" destId="{CE695859-2D25-43BF-BF81-4C11E09D3DCE}" srcOrd="0" destOrd="0" parTransId="{603EC401-0D58-421C-8BC7-99DF38A82098}" sibTransId="{F482A9EC-75C3-46AA-B4A0-04A5A7C53773}"/>
    <dgm:cxn modelId="{5CA9A7B5-25AA-41C8-AAD9-966A6A892B79}" srcId="{F9BCFD4D-80CD-4EB7-BBF5-025C00D08ABA}" destId="{1E580732-A22F-4255-BC39-69B8BC2D3819}" srcOrd="1" destOrd="0" parTransId="{203FC7AC-54FC-4392-820E-A7EAA3C64943}" sibTransId="{966ADE6E-BFA6-463A-98CE-0136710B478C}"/>
    <dgm:cxn modelId="{1DE999C7-7009-4BEA-A952-985D47D8BFF4}" type="presOf" srcId="{9E50BFD0-1B5E-4569-8E52-3DA6D3AE6095}" destId="{A226B916-27C4-4BA1-BD9D-428AB8C313AC}" srcOrd="0" destOrd="0" presId="urn:microsoft.com/office/officeart/2011/layout/TabList"/>
    <dgm:cxn modelId="{425811D8-88DB-4B85-AE1E-FB5826FEB2AF}" srcId="{F9BCFD4D-80CD-4EB7-BBF5-025C00D08ABA}" destId="{72DB9040-474D-41F8-A39B-36FAFBCAA1E3}" srcOrd="0" destOrd="0" parTransId="{96A81F16-6A40-4663-9122-62E19C9F1EC7}" sibTransId="{25084743-E501-4A0B-BEB5-CDEEC139CA66}"/>
    <dgm:cxn modelId="{C4D43FE6-E81B-44DD-875E-5FA76A141A13}" type="presOf" srcId="{50421568-2588-478F-9B48-3898C2BEA0F1}" destId="{2AA52351-92E6-424B-9E88-DBC6AD758729}" srcOrd="0" destOrd="0" presId="urn:microsoft.com/office/officeart/2011/layout/TabList"/>
    <dgm:cxn modelId="{41897DEB-C7D7-468C-B0B8-FE5D2F7ECB02}" srcId="{38C136E6-6E55-49A2-AF76-B6DC8D5E24D9}" destId="{03600B4C-8F54-4853-854A-9D500036451A}" srcOrd="0" destOrd="0" parTransId="{07DA6A40-7382-4F2F-8143-CAD1BDFF62C5}" sibTransId="{AC82F9E3-3199-4152-AD67-442D0FCB0036}"/>
    <dgm:cxn modelId="{F7B3DCF7-F5FF-42B0-988D-44AF201478BA}" srcId="{EAB2073B-169D-4A6E-9213-865936526592}" destId="{F9BCFD4D-80CD-4EB7-BBF5-025C00D08ABA}" srcOrd="2" destOrd="0" parTransId="{052EAE80-40AF-4027-9D79-9FE46B90DC71}" sibTransId="{18B15AC1-E1E9-44BA-883C-957EE305384D}"/>
    <dgm:cxn modelId="{81609DF9-6C20-4543-946B-56D3FE3196AF}" type="presOf" srcId="{38C136E6-6E55-49A2-AF76-B6DC8D5E24D9}" destId="{90280123-BF9E-4456-BF9F-4C4ADAB8B7F4}" srcOrd="0" destOrd="0" presId="urn:microsoft.com/office/officeart/2011/layout/TabList"/>
    <dgm:cxn modelId="{F0EA3DFD-879C-499A-8C59-7C5E58598440}" type="presOf" srcId="{F9BCFD4D-80CD-4EB7-BBF5-025C00D08ABA}" destId="{F730F4F3-A070-4C65-85C0-B4242D32A1D9}" srcOrd="0" destOrd="0" presId="urn:microsoft.com/office/officeart/2011/layout/TabList"/>
    <dgm:cxn modelId="{6779B735-BDD8-422A-91E0-EF3F7909BD7A}" type="presParOf" srcId="{C2B1EBE3-2DB7-4600-9C07-6E1601E7ECBB}" destId="{ECFB147E-655A-4945-A335-FC7FBFE6CB98}" srcOrd="0" destOrd="0" presId="urn:microsoft.com/office/officeart/2011/layout/TabList"/>
    <dgm:cxn modelId="{A708FC81-895B-4B9F-95AC-2674222C7753}" type="presParOf" srcId="{ECFB147E-655A-4945-A335-FC7FBFE6CB98}" destId="{98D302C8-20C2-408A-9836-D5ABD2377DB3}" srcOrd="0" destOrd="0" presId="urn:microsoft.com/office/officeart/2011/layout/TabList"/>
    <dgm:cxn modelId="{ECDE5E20-7E48-4DAB-8026-87257EB3AE25}" type="presParOf" srcId="{ECFB147E-655A-4945-A335-FC7FBFE6CB98}" destId="{90280123-BF9E-4456-BF9F-4C4ADAB8B7F4}" srcOrd="1" destOrd="0" presId="urn:microsoft.com/office/officeart/2011/layout/TabList"/>
    <dgm:cxn modelId="{D545C28B-EA2B-46EE-9C05-A18906AD0530}" type="presParOf" srcId="{ECFB147E-655A-4945-A335-FC7FBFE6CB98}" destId="{BA272D85-38F0-4238-94C1-28B576FE77E6}" srcOrd="2" destOrd="0" presId="urn:microsoft.com/office/officeart/2011/layout/TabList"/>
    <dgm:cxn modelId="{17FB2F3B-EE16-4C75-B364-F6E26A875831}" type="presParOf" srcId="{C2B1EBE3-2DB7-4600-9C07-6E1601E7ECBB}" destId="{1A0C5069-CDEE-4BB6-8F14-0F027D7865BE}" srcOrd="1" destOrd="0" presId="urn:microsoft.com/office/officeart/2011/layout/TabList"/>
    <dgm:cxn modelId="{A9375AF9-9748-43A4-BD59-09D9DCFC88AE}" type="presParOf" srcId="{C2B1EBE3-2DB7-4600-9C07-6E1601E7ECBB}" destId="{0AE64740-B6B8-4526-A62F-F3B687813520}" srcOrd="2" destOrd="0" presId="urn:microsoft.com/office/officeart/2011/layout/TabList"/>
    <dgm:cxn modelId="{7A15F9C0-8C6C-4B17-9BDB-AC42DF57B4E0}" type="presParOf" srcId="{C2B1EBE3-2DB7-4600-9C07-6E1601E7ECBB}" destId="{5865DF9B-3071-4B5D-8A6E-F076E8EDD48E}" srcOrd="3" destOrd="0" presId="urn:microsoft.com/office/officeart/2011/layout/TabList"/>
    <dgm:cxn modelId="{00A6C933-78C3-421F-B1BE-346FE786E9A3}" type="presParOf" srcId="{5865DF9B-3071-4B5D-8A6E-F076E8EDD48E}" destId="{0BF6CFA2-FA64-41A6-BB79-6CDF26976495}" srcOrd="0" destOrd="0" presId="urn:microsoft.com/office/officeart/2011/layout/TabList"/>
    <dgm:cxn modelId="{13D3887E-A6EC-4A67-A3B7-9487ACF5FB8A}" type="presParOf" srcId="{5865DF9B-3071-4B5D-8A6E-F076E8EDD48E}" destId="{2AA52351-92E6-424B-9E88-DBC6AD758729}" srcOrd="1" destOrd="0" presId="urn:microsoft.com/office/officeart/2011/layout/TabList"/>
    <dgm:cxn modelId="{40941435-477B-4785-B464-32537FDE0D5F}" type="presParOf" srcId="{5865DF9B-3071-4B5D-8A6E-F076E8EDD48E}" destId="{DFB566FD-BCAC-4F7A-8948-13F067BD89F1}" srcOrd="2" destOrd="0" presId="urn:microsoft.com/office/officeart/2011/layout/TabList"/>
    <dgm:cxn modelId="{792FA039-5621-446F-9814-9DDF49CA8B5B}" type="presParOf" srcId="{C2B1EBE3-2DB7-4600-9C07-6E1601E7ECBB}" destId="{A226B916-27C4-4BA1-BD9D-428AB8C313AC}" srcOrd="4" destOrd="0" presId="urn:microsoft.com/office/officeart/2011/layout/TabList"/>
    <dgm:cxn modelId="{9FB7BBB6-F2B5-439F-A43E-958E71630992}" type="presParOf" srcId="{C2B1EBE3-2DB7-4600-9C07-6E1601E7ECBB}" destId="{A545FFC9-0B9E-4AB9-BDE2-13AA5A6E56AB}" srcOrd="5" destOrd="0" presId="urn:microsoft.com/office/officeart/2011/layout/TabList"/>
    <dgm:cxn modelId="{AFDCEFB1-A3F7-42BD-B96F-51895C25CC19}" type="presParOf" srcId="{C2B1EBE3-2DB7-4600-9C07-6E1601E7ECBB}" destId="{1E73C5D7-3C00-42DA-9680-8F4BCB9B126F}" srcOrd="6" destOrd="0" presId="urn:microsoft.com/office/officeart/2011/layout/TabList"/>
    <dgm:cxn modelId="{907538CA-EABB-4996-843E-DC865AE5FA74}" type="presParOf" srcId="{1E73C5D7-3C00-42DA-9680-8F4BCB9B126F}" destId="{172D2910-567D-42B7-A72C-00128C50CEEB}" srcOrd="0" destOrd="0" presId="urn:microsoft.com/office/officeart/2011/layout/TabList"/>
    <dgm:cxn modelId="{04E7B06B-974F-475E-86EC-F574E436B7A2}" type="presParOf" srcId="{1E73C5D7-3C00-42DA-9680-8F4BCB9B126F}" destId="{F730F4F3-A070-4C65-85C0-B4242D32A1D9}" srcOrd="1" destOrd="0" presId="urn:microsoft.com/office/officeart/2011/layout/TabList"/>
    <dgm:cxn modelId="{3D9B46F2-7AE5-45E4-B5AC-734DB2A62CDB}" type="presParOf" srcId="{1E73C5D7-3C00-42DA-9680-8F4BCB9B126F}" destId="{75E7159E-A227-466D-8A8E-66CF66D062AD}" srcOrd="2" destOrd="0" presId="urn:microsoft.com/office/officeart/2011/layout/TabList"/>
    <dgm:cxn modelId="{064B018D-FCB6-48C1-A97E-4CCC8B26D087}" type="presParOf" srcId="{C2B1EBE3-2DB7-4600-9C07-6E1601E7ECBB}" destId="{DDE3B0CA-CEF1-49B3-9CD0-4E20744FE20F}" srcOrd="7" destOrd="0" presId="urn:microsoft.com/office/officeart/2011/layout/TabList"/>
    <dgm:cxn modelId="{818E3BEE-D25F-4DCC-8C72-97D328CB0A97}" type="presParOf" srcId="{C2B1EBE3-2DB7-4600-9C07-6E1601E7ECBB}" destId="{4D8E99EA-1501-4A47-BA2D-8C1BF6809A79}" srcOrd="8" destOrd="0" presId="urn:microsoft.com/office/officeart/2011/layout/TabList"/>
    <dgm:cxn modelId="{00458CD9-CE41-4A7E-A6F5-4929D6F41B68}" type="presParOf" srcId="{C2B1EBE3-2DB7-4600-9C07-6E1601E7ECBB}" destId="{CA41C0A4-B189-4EAB-A730-9D43F7BAC8A2}" srcOrd="9" destOrd="0" presId="urn:microsoft.com/office/officeart/2011/layout/TabList"/>
    <dgm:cxn modelId="{68B62A29-A0F4-449D-98AF-C749F714B1B2}" type="presParOf" srcId="{CA41C0A4-B189-4EAB-A730-9D43F7BAC8A2}" destId="{E6D019CB-D8AA-4D5F-A6B5-F355A36A9E7E}" srcOrd="0" destOrd="0" presId="urn:microsoft.com/office/officeart/2011/layout/TabList"/>
    <dgm:cxn modelId="{DC57123E-AFC1-44F0-AAAB-470E644682A7}" type="presParOf" srcId="{CA41C0A4-B189-4EAB-A730-9D43F7BAC8A2}" destId="{0F36E911-187D-4C10-AAC5-DB6F20C21129}" srcOrd="1" destOrd="0" presId="urn:microsoft.com/office/officeart/2011/layout/TabList"/>
    <dgm:cxn modelId="{DEE4FB38-44C4-498A-B073-7714BA842610}" type="presParOf" srcId="{CA41C0A4-B189-4EAB-A730-9D43F7BAC8A2}" destId="{527E84C5-8D76-4CB6-A1D9-CD2677349873}"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CCB229-F145-4954-9FDF-B5B085BD763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E8FF6C7D-96AD-4C53-ACDD-CD01F95D4A23}">
      <dgm:prSet phldrT="[Text]" phldr="0" custT="1"/>
      <dgm:spPr/>
      <dgm:t>
        <a:bodyPr/>
        <a:lstStyle/>
        <a:p>
          <a:r>
            <a:rPr lang="en-GB" sz="1600" b="1" dirty="0"/>
            <a:t>Rising anxiety</a:t>
          </a:r>
          <a:r>
            <a:rPr lang="en-GB" sz="1600" dirty="0"/>
            <a:t> </a:t>
          </a:r>
          <a:r>
            <a:rPr lang="en-GB" sz="1200" dirty="0"/>
            <a:t>(negative thoughts/feelings about school experience)</a:t>
          </a:r>
        </a:p>
      </dgm:t>
    </dgm:pt>
    <dgm:pt modelId="{8A3F1CBD-23C0-49DE-8345-FFDC074DD761}" type="parTrans" cxnId="{30F76F9D-E7C9-4B77-9493-2619D73ABEA2}">
      <dgm:prSet/>
      <dgm:spPr/>
      <dgm:t>
        <a:bodyPr/>
        <a:lstStyle/>
        <a:p>
          <a:endParaRPr lang="en-GB"/>
        </a:p>
      </dgm:t>
    </dgm:pt>
    <dgm:pt modelId="{EB1BBD28-D401-4E6E-A430-5A26E8D876AF}" type="sibTrans" cxnId="{30F76F9D-E7C9-4B77-9493-2619D73ABEA2}">
      <dgm:prSet/>
      <dgm:spPr/>
      <dgm:t>
        <a:bodyPr/>
        <a:lstStyle/>
        <a:p>
          <a:endParaRPr lang="en-GB"/>
        </a:p>
      </dgm:t>
    </dgm:pt>
    <dgm:pt modelId="{136EF382-2D51-40DC-B487-92BC82789A42}">
      <dgm:prSet phldrT="[Text]" phldr="0" custT="1"/>
      <dgm:spPr/>
      <dgm:t>
        <a:bodyPr/>
        <a:lstStyle/>
        <a:p>
          <a:r>
            <a:rPr lang="en-GB" sz="1600" b="1" dirty="0"/>
            <a:t>Avoidance</a:t>
          </a:r>
          <a:r>
            <a:rPr lang="en-GB" sz="1600" dirty="0"/>
            <a:t> </a:t>
          </a:r>
        </a:p>
      </dgm:t>
    </dgm:pt>
    <dgm:pt modelId="{939D57F0-6A6C-4633-BC12-3760B6BC78A7}" type="parTrans" cxnId="{157571E9-8BBD-4BD4-8249-03CAEDE83B1C}">
      <dgm:prSet/>
      <dgm:spPr/>
      <dgm:t>
        <a:bodyPr/>
        <a:lstStyle/>
        <a:p>
          <a:endParaRPr lang="en-GB"/>
        </a:p>
      </dgm:t>
    </dgm:pt>
    <dgm:pt modelId="{5517B7C3-5517-41D6-9BDA-9406CECA3D82}" type="sibTrans" cxnId="{157571E9-8BBD-4BD4-8249-03CAEDE83B1C}">
      <dgm:prSet/>
      <dgm:spPr/>
      <dgm:t>
        <a:bodyPr/>
        <a:lstStyle/>
        <a:p>
          <a:endParaRPr lang="en-GB"/>
        </a:p>
      </dgm:t>
    </dgm:pt>
    <dgm:pt modelId="{7F8B1E61-835D-4360-ABBF-47034421E43C}">
      <dgm:prSet phldrT="[Text]" phldr="0" custT="1"/>
      <dgm:spPr/>
      <dgm:t>
        <a:bodyPr/>
        <a:lstStyle/>
        <a:p>
          <a:r>
            <a:rPr lang="en-GB" sz="1600" b="1" dirty="0"/>
            <a:t>Decrease in painful thoughts/feelings.   Powerful sense of relief </a:t>
          </a:r>
        </a:p>
      </dgm:t>
    </dgm:pt>
    <dgm:pt modelId="{42AA9839-54B1-461A-ABC6-1F89983498A3}" type="parTrans" cxnId="{58E3C6D4-5479-429F-83FB-0297C06DFAB5}">
      <dgm:prSet/>
      <dgm:spPr/>
      <dgm:t>
        <a:bodyPr/>
        <a:lstStyle/>
        <a:p>
          <a:endParaRPr lang="en-GB"/>
        </a:p>
      </dgm:t>
    </dgm:pt>
    <dgm:pt modelId="{AC15B7D7-2F3F-41EC-A44F-A6C90C31B6E2}" type="sibTrans" cxnId="{58E3C6D4-5479-429F-83FB-0297C06DFAB5}">
      <dgm:prSet/>
      <dgm:spPr/>
      <dgm:t>
        <a:bodyPr/>
        <a:lstStyle/>
        <a:p>
          <a:endParaRPr lang="en-GB"/>
        </a:p>
      </dgm:t>
    </dgm:pt>
    <dgm:pt modelId="{D3D4B6E4-5CBF-4DD5-A210-2CFBD56EA4C7}">
      <dgm:prSet phldrT="[Text]" phldr="0" custT="1"/>
      <dgm:spPr/>
      <dgm:t>
        <a:bodyPr/>
        <a:lstStyle/>
        <a:p>
          <a:r>
            <a:rPr lang="en-GB" sz="1600" b="1" dirty="0"/>
            <a:t>Masking at school</a:t>
          </a:r>
        </a:p>
        <a:p>
          <a:r>
            <a:rPr lang="en-GB" sz="1200" dirty="0"/>
            <a:t>(hides their anxiety-confusion, or sensory discomfort to blend in or avoid criticism </a:t>
          </a:r>
        </a:p>
      </dgm:t>
    </dgm:pt>
    <dgm:pt modelId="{9C96A9E2-223F-4C7E-BEB7-3A585F7F1069}" type="parTrans" cxnId="{9398866F-306D-44AC-8472-29944611ED7E}">
      <dgm:prSet/>
      <dgm:spPr/>
      <dgm:t>
        <a:bodyPr/>
        <a:lstStyle/>
        <a:p>
          <a:endParaRPr lang="en-GB"/>
        </a:p>
      </dgm:t>
    </dgm:pt>
    <dgm:pt modelId="{820D73BE-41B7-4F9C-B14A-789A2EC4B19B}" type="sibTrans" cxnId="{9398866F-306D-44AC-8472-29944611ED7E}">
      <dgm:prSet/>
      <dgm:spPr/>
      <dgm:t>
        <a:bodyPr/>
        <a:lstStyle/>
        <a:p>
          <a:endParaRPr lang="en-GB"/>
        </a:p>
      </dgm:t>
    </dgm:pt>
    <dgm:pt modelId="{70CB1FBD-AAE6-44A0-BBA4-141617F62A5C}" type="pres">
      <dgm:prSet presAssocID="{98CCB229-F145-4954-9FDF-B5B085BD7639}" presName="cycle" presStyleCnt="0">
        <dgm:presLayoutVars>
          <dgm:dir/>
          <dgm:resizeHandles val="exact"/>
        </dgm:presLayoutVars>
      </dgm:prSet>
      <dgm:spPr/>
    </dgm:pt>
    <dgm:pt modelId="{40E9A14D-67D4-4290-8C56-2FFDD1ED4623}" type="pres">
      <dgm:prSet presAssocID="{E8FF6C7D-96AD-4C53-ACDD-CD01F95D4A23}" presName="dummy" presStyleCnt="0"/>
      <dgm:spPr/>
    </dgm:pt>
    <dgm:pt modelId="{131756A1-A509-412F-A5AE-42E33D141D58}" type="pres">
      <dgm:prSet presAssocID="{E8FF6C7D-96AD-4C53-ACDD-CD01F95D4A23}" presName="node" presStyleLbl="revTx" presStyleIdx="0" presStyleCnt="4">
        <dgm:presLayoutVars>
          <dgm:bulletEnabled val="1"/>
        </dgm:presLayoutVars>
      </dgm:prSet>
      <dgm:spPr/>
    </dgm:pt>
    <dgm:pt modelId="{DE5DBA39-9435-4CD1-A6BC-72094696CC0A}" type="pres">
      <dgm:prSet presAssocID="{EB1BBD28-D401-4E6E-A430-5A26E8D876AF}" presName="sibTrans" presStyleLbl="node1" presStyleIdx="0" presStyleCnt="4"/>
      <dgm:spPr/>
    </dgm:pt>
    <dgm:pt modelId="{5631D01C-DF66-41E5-821B-229514983F55}" type="pres">
      <dgm:prSet presAssocID="{136EF382-2D51-40DC-B487-92BC82789A42}" presName="dummy" presStyleCnt="0"/>
      <dgm:spPr/>
    </dgm:pt>
    <dgm:pt modelId="{A2C4972E-5AA0-420E-9A42-2D06280316B3}" type="pres">
      <dgm:prSet presAssocID="{136EF382-2D51-40DC-B487-92BC82789A42}" presName="node" presStyleLbl="revTx" presStyleIdx="1" presStyleCnt="4">
        <dgm:presLayoutVars>
          <dgm:bulletEnabled val="1"/>
        </dgm:presLayoutVars>
      </dgm:prSet>
      <dgm:spPr/>
    </dgm:pt>
    <dgm:pt modelId="{D1B934F7-B676-4AE6-B1CE-9CBFA8CF679D}" type="pres">
      <dgm:prSet presAssocID="{5517B7C3-5517-41D6-9BDA-9406CECA3D82}" presName="sibTrans" presStyleLbl="node1" presStyleIdx="1" presStyleCnt="4"/>
      <dgm:spPr/>
    </dgm:pt>
    <dgm:pt modelId="{AC503606-B6FC-4391-BB89-98A15D917A71}" type="pres">
      <dgm:prSet presAssocID="{7F8B1E61-835D-4360-ABBF-47034421E43C}" presName="dummy" presStyleCnt="0"/>
      <dgm:spPr/>
    </dgm:pt>
    <dgm:pt modelId="{4EA7B6D5-B123-4E5E-9818-EA5966987C81}" type="pres">
      <dgm:prSet presAssocID="{7F8B1E61-835D-4360-ABBF-47034421E43C}" presName="node" presStyleLbl="revTx" presStyleIdx="2" presStyleCnt="4" custScaleX="133104">
        <dgm:presLayoutVars>
          <dgm:bulletEnabled val="1"/>
        </dgm:presLayoutVars>
      </dgm:prSet>
      <dgm:spPr/>
    </dgm:pt>
    <dgm:pt modelId="{D6DBBA0F-0C1F-4021-B02C-A640215FBB73}" type="pres">
      <dgm:prSet presAssocID="{AC15B7D7-2F3F-41EC-A44F-A6C90C31B6E2}" presName="sibTrans" presStyleLbl="node1" presStyleIdx="2" presStyleCnt="4"/>
      <dgm:spPr/>
    </dgm:pt>
    <dgm:pt modelId="{EE8FB098-07F3-4931-9000-DBB0B0BC91F7}" type="pres">
      <dgm:prSet presAssocID="{D3D4B6E4-5CBF-4DD5-A210-2CFBD56EA4C7}" presName="dummy" presStyleCnt="0"/>
      <dgm:spPr/>
    </dgm:pt>
    <dgm:pt modelId="{7E5B775A-8060-4EAF-8BEB-D53F6BC11392}" type="pres">
      <dgm:prSet presAssocID="{D3D4B6E4-5CBF-4DD5-A210-2CFBD56EA4C7}" presName="node" presStyleLbl="revTx" presStyleIdx="3" presStyleCnt="4">
        <dgm:presLayoutVars>
          <dgm:bulletEnabled val="1"/>
        </dgm:presLayoutVars>
      </dgm:prSet>
      <dgm:spPr/>
    </dgm:pt>
    <dgm:pt modelId="{CB0525D3-9B9C-4799-9F21-58D1D160AEDA}" type="pres">
      <dgm:prSet presAssocID="{820D73BE-41B7-4F9C-B14A-789A2EC4B19B}" presName="sibTrans" presStyleLbl="node1" presStyleIdx="3" presStyleCnt="4"/>
      <dgm:spPr/>
    </dgm:pt>
  </dgm:ptLst>
  <dgm:cxnLst>
    <dgm:cxn modelId="{BDF1A11E-7741-4BBB-BF8C-17743A54604B}" type="presOf" srcId="{136EF382-2D51-40DC-B487-92BC82789A42}" destId="{A2C4972E-5AA0-420E-9A42-2D06280316B3}" srcOrd="0" destOrd="0" presId="urn:microsoft.com/office/officeart/2005/8/layout/cycle1"/>
    <dgm:cxn modelId="{C7B3B220-61B5-44D4-9F40-CE5F3B0A6830}" type="presOf" srcId="{EB1BBD28-D401-4E6E-A430-5A26E8D876AF}" destId="{DE5DBA39-9435-4CD1-A6BC-72094696CC0A}" srcOrd="0" destOrd="0" presId="urn:microsoft.com/office/officeart/2005/8/layout/cycle1"/>
    <dgm:cxn modelId="{1DB9EA5B-3DE5-4457-B1DD-E00E64908059}" type="presOf" srcId="{98CCB229-F145-4954-9FDF-B5B085BD7639}" destId="{70CB1FBD-AAE6-44A0-BBA4-141617F62A5C}" srcOrd="0" destOrd="0" presId="urn:microsoft.com/office/officeart/2005/8/layout/cycle1"/>
    <dgm:cxn modelId="{3A812341-6C04-4ABB-9C38-07333EBD64F8}" type="presOf" srcId="{E8FF6C7D-96AD-4C53-ACDD-CD01F95D4A23}" destId="{131756A1-A509-412F-A5AE-42E33D141D58}" srcOrd="0" destOrd="0" presId="urn:microsoft.com/office/officeart/2005/8/layout/cycle1"/>
    <dgm:cxn modelId="{9398866F-306D-44AC-8472-29944611ED7E}" srcId="{98CCB229-F145-4954-9FDF-B5B085BD7639}" destId="{D3D4B6E4-5CBF-4DD5-A210-2CFBD56EA4C7}" srcOrd="3" destOrd="0" parTransId="{9C96A9E2-223F-4C7E-BEB7-3A585F7F1069}" sibTransId="{820D73BE-41B7-4F9C-B14A-789A2EC4B19B}"/>
    <dgm:cxn modelId="{0266EE88-D604-46A2-B3EC-E679419D5047}" type="presOf" srcId="{7F8B1E61-835D-4360-ABBF-47034421E43C}" destId="{4EA7B6D5-B123-4E5E-9818-EA5966987C81}" srcOrd="0" destOrd="0" presId="urn:microsoft.com/office/officeart/2005/8/layout/cycle1"/>
    <dgm:cxn modelId="{D481BF8F-0651-4C97-8BCE-C2FA0FE05DA8}" type="presOf" srcId="{5517B7C3-5517-41D6-9BDA-9406CECA3D82}" destId="{D1B934F7-B676-4AE6-B1CE-9CBFA8CF679D}" srcOrd="0" destOrd="0" presId="urn:microsoft.com/office/officeart/2005/8/layout/cycle1"/>
    <dgm:cxn modelId="{30F76F9D-E7C9-4B77-9493-2619D73ABEA2}" srcId="{98CCB229-F145-4954-9FDF-B5B085BD7639}" destId="{E8FF6C7D-96AD-4C53-ACDD-CD01F95D4A23}" srcOrd="0" destOrd="0" parTransId="{8A3F1CBD-23C0-49DE-8345-FFDC074DD761}" sibTransId="{EB1BBD28-D401-4E6E-A430-5A26E8D876AF}"/>
    <dgm:cxn modelId="{3307E1B6-21AD-40EB-8DC4-DB7E509FB01D}" type="presOf" srcId="{AC15B7D7-2F3F-41EC-A44F-A6C90C31B6E2}" destId="{D6DBBA0F-0C1F-4021-B02C-A640215FBB73}" srcOrd="0" destOrd="0" presId="urn:microsoft.com/office/officeart/2005/8/layout/cycle1"/>
    <dgm:cxn modelId="{1E35EDD0-173B-40B5-8425-080CD99E01B9}" type="presOf" srcId="{820D73BE-41B7-4F9C-B14A-789A2EC4B19B}" destId="{CB0525D3-9B9C-4799-9F21-58D1D160AEDA}" srcOrd="0" destOrd="0" presId="urn:microsoft.com/office/officeart/2005/8/layout/cycle1"/>
    <dgm:cxn modelId="{58E3C6D4-5479-429F-83FB-0297C06DFAB5}" srcId="{98CCB229-F145-4954-9FDF-B5B085BD7639}" destId="{7F8B1E61-835D-4360-ABBF-47034421E43C}" srcOrd="2" destOrd="0" parTransId="{42AA9839-54B1-461A-ABC6-1F89983498A3}" sibTransId="{AC15B7D7-2F3F-41EC-A44F-A6C90C31B6E2}"/>
    <dgm:cxn modelId="{157571E9-8BBD-4BD4-8249-03CAEDE83B1C}" srcId="{98CCB229-F145-4954-9FDF-B5B085BD7639}" destId="{136EF382-2D51-40DC-B487-92BC82789A42}" srcOrd="1" destOrd="0" parTransId="{939D57F0-6A6C-4633-BC12-3760B6BC78A7}" sibTransId="{5517B7C3-5517-41D6-9BDA-9406CECA3D82}"/>
    <dgm:cxn modelId="{AED417F5-EC88-4414-909E-D89A4A9A745F}" type="presOf" srcId="{D3D4B6E4-5CBF-4DD5-A210-2CFBD56EA4C7}" destId="{7E5B775A-8060-4EAF-8BEB-D53F6BC11392}" srcOrd="0" destOrd="0" presId="urn:microsoft.com/office/officeart/2005/8/layout/cycle1"/>
    <dgm:cxn modelId="{1710AA95-54CF-45CF-9CAA-B30B1F7591C0}" type="presParOf" srcId="{70CB1FBD-AAE6-44A0-BBA4-141617F62A5C}" destId="{40E9A14D-67D4-4290-8C56-2FFDD1ED4623}" srcOrd="0" destOrd="0" presId="urn:microsoft.com/office/officeart/2005/8/layout/cycle1"/>
    <dgm:cxn modelId="{AC411480-48DB-4630-A939-5AE07470C132}" type="presParOf" srcId="{70CB1FBD-AAE6-44A0-BBA4-141617F62A5C}" destId="{131756A1-A509-412F-A5AE-42E33D141D58}" srcOrd="1" destOrd="0" presId="urn:microsoft.com/office/officeart/2005/8/layout/cycle1"/>
    <dgm:cxn modelId="{1694190D-F7B1-45EC-B92B-2BDED75BC883}" type="presParOf" srcId="{70CB1FBD-AAE6-44A0-BBA4-141617F62A5C}" destId="{DE5DBA39-9435-4CD1-A6BC-72094696CC0A}" srcOrd="2" destOrd="0" presId="urn:microsoft.com/office/officeart/2005/8/layout/cycle1"/>
    <dgm:cxn modelId="{38C1842D-1CB2-4044-B3C2-7A3925CB7BA2}" type="presParOf" srcId="{70CB1FBD-AAE6-44A0-BBA4-141617F62A5C}" destId="{5631D01C-DF66-41E5-821B-229514983F55}" srcOrd="3" destOrd="0" presId="urn:microsoft.com/office/officeart/2005/8/layout/cycle1"/>
    <dgm:cxn modelId="{0A4FC0EF-41D4-4933-996F-8A0605C461C8}" type="presParOf" srcId="{70CB1FBD-AAE6-44A0-BBA4-141617F62A5C}" destId="{A2C4972E-5AA0-420E-9A42-2D06280316B3}" srcOrd="4" destOrd="0" presId="urn:microsoft.com/office/officeart/2005/8/layout/cycle1"/>
    <dgm:cxn modelId="{D3AB218B-0FE9-437A-9F43-67AFA1502531}" type="presParOf" srcId="{70CB1FBD-AAE6-44A0-BBA4-141617F62A5C}" destId="{D1B934F7-B676-4AE6-B1CE-9CBFA8CF679D}" srcOrd="5" destOrd="0" presId="urn:microsoft.com/office/officeart/2005/8/layout/cycle1"/>
    <dgm:cxn modelId="{CD11399E-6005-4F49-9E67-52806632159B}" type="presParOf" srcId="{70CB1FBD-AAE6-44A0-BBA4-141617F62A5C}" destId="{AC503606-B6FC-4391-BB89-98A15D917A71}" srcOrd="6" destOrd="0" presId="urn:microsoft.com/office/officeart/2005/8/layout/cycle1"/>
    <dgm:cxn modelId="{18AA417E-8F1B-4029-950A-ED58F5DE2AC8}" type="presParOf" srcId="{70CB1FBD-AAE6-44A0-BBA4-141617F62A5C}" destId="{4EA7B6D5-B123-4E5E-9818-EA5966987C81}" srcOrd="7" destOrd="0" presId="urn:microsoft.com/office/officeart/2005/8/layout/cycle1"/>
    <dgm:cxn modelId="{9CA6F988-0F60-40A3-8FA8-555E914BA51C}" type="presParOf" srcId="{70CB1FBD-AAE6-44A0-BBA4-141617F62A5C}" destId="{D6DBBA0F-0C1F-4021-B02C-A640215FBB73}" srcOrd="8" destOrd="0" presId="urn:microsoft.com/office/officeart/2005/8/layout/cycle1"/>
    <dgm:cxn modelId="{49A43322-5DE5-4D98-8746-19A730C00241}" type="presParOf" srcId="{70CB1FBD-AAE6-44A0-BBA4-141617F62A5C}" destId="{EE8FB098-07F3-4931-9000-DBB0B0BC91F7}" srcOrd="9" destOrd="0" presId="urn:microsoft.com/office/officeart/2005/8/layout/cycle1"/>
    <dgm:cxn modelId="{9FABC694-C729-4669-9496-01910765C40C}" type="presParOf" srcId="{70CB1FBD-AAE6-44A0-BBA4-141617F62A5C}" destId="{7E5B775A-8060-4EAF-8BEB-D53F6BC11392}" srcOrd="10" destOrd="0" presId="urn:microsoft.com/office/officeart/2005/8/layout/cycle1"/>
    <dgm:cxn modelId="{BE4B18F5-2CE8-4EE3-AA8D-DF4818982FFA}" type="presParOf" srcId="{70CB1FBD-AAE6-44A0-BBA4-141617F62A5C}" destId="{CB0525D3-9B9C-4799-9F21-58D1D160AEDA}"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A99D0-F17B-4532-A9BF-C98B8782C2D5}">
      <dsp:nvSpPr>
        <dsp:cNvPr id="0" name=""/>
        <dsp:cNvSpPr/>
      </dsp:nvSpPr>
      <dsp:spPr>
        <a:xfrm>
          <a:off x="543570" y="0"/>
          <a:ext cx="6160469" cy="3853918"/>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A32AD-6DEE-476F-82B5-2106F4578510}">
      <dsp:nvSpPr>
        <dsp:cNvPr id="0" name=""/>
        <dsp:cNvSpPr/>
      </dsp:nvSpPr>
      <dsp:spPr>
        <a:xfrm>
          <a:off x="1415" y="1156175"/>
          <a:ext cx="905597" cy="154156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Attendance with anxiety</a:t>
          </a:r>
        </a:p>
      </dsp:txBody>
      <dsp:txXfrm>
        <a:off x="45623" y="1200383"/>
        <a:ext cx="817181" cy="1453151"/>
      </dsp:txXfrm>
    </dsp:sp>
    <dsp:sp modelId="{B9E23EC3-CE98-4CAE-8843-36FCF07E7D7B}">
      <dsp:nvSpPr>
        <dsp:cNvPr id="0" name=""/>
        <dsp:cNvSpPr/>
      </dsp:nvSpPr>
      <dsp:spPr>
        <a:xfrm>
          <a:off x="1057945" y="1156175"/>
          <a:ext cx="905597" cy="154156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Attendance with avoidance behaviour</a:t>
          </a:r>
        </a:p>
      </dsp:txBody>
      <dsp:txXfrm>
        <a:off x="1102153" y="1200383"/>
        <a:ext cx="817181" cy="1453151"/>
      </dsp:txXfrm>
    </dsp:sp>
    <dsp:sp modelId="{3161647D-6ECA-4AE1-984E-1500997F50F2}">
      <dsp:nvSpPr>
        <dsp:cNvPr id="0" name=""/>
        <dsp:cNvSpPr/>
      </dsp:nvSpPr>
      <dsp:spPr>
        <a:xfrm>
          <a:off x="2114476" y="1156175"/>
          <a:ext cx="905597" cy="154156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Attendance with lateness/ avoidance behaviour</a:t>
          </a:r>
        </a:p>
      </dsp:txBody>
      <dsp:txXfrm>
        <a:off x="2158684" y="1200383"/>
        <a:ext cx="817181" cy="1453151"/>
      </dsp:txXfrm>
    </dsp:sp>
    <dsp:sp modelId="{5FF4DFA5-6EEC-48E7-8C4B-F73370704D93}">
      <dsp:nvSpPr>
        <dsp:cNvPr id="0" name=""/>
        <dsp:cNvSpPr/>
      </dsp:nvSpPr>
      <dsp:spPr>
        <a:xfrm>
          <a:off x="3171006" y="1156175"/>
          <a:ext cx="905597" cy="154156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Periodic absences</a:t>
          </a:r>
        </a:p>
      </dsp:txBody>
      <dsp:txXfrm>
        <a:off x="3215214" y="1200383"/>
        <a:ext cx="817181" cy="1453151"/>
      </dsp:txXfrm>
    </dsp:sp>
    <dsp:sp modelId="{54DC5ABA-8F54-4F21-AF05-7D597D8317C3}">
      <dsp:nvSpPr>
        <dsp:cNvPr id="0" name=""/>
        <dsp:cNvSpPr/>
      </dsp:nvSpPr>
      <dsp:spPr>
        <a:xfrm>
          <a:off x="4227537" y="1156175"/>
          <a:ext cx="905597" cy="154156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Repeated absences</a:t>
          </a:r>
        </a:p>
      </dsp:txBody>
      <dsp:txXfrm>
        <a:off x="4271745" y="1200383"/>
        <a:ext cx="817181" cy="1453151"/>
      </dsp:txXfrm>
    </dsp:sp>
    <dsp:sp modelId="{E2CF593F-1D5B-4E37-AA4B-DEF4117DF232}">
      <dsp:nvSpPr>
        <dsp:cNvPr id="0" name=""/>
        <dsp:cNvSpPr/>
      </dsp:nvSpPr>
      <dsp:spPr>
        <a:xfrm>
          <a:off x="5284067" y="1156175"/>
          <a:ext cx="905597" cy="154156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Complete absence for a period</a:t>
          </a:r>
        </a:p>
      </dsp:txBody>
      <dsp:txXfrm>
        <a:off x="5328275" y="1200383"/>
        <a:ext cx="817181" cy="1453151"/>
      </dsp:txXfrm>
    </dsp:sp>
    <dsp:sp modelId="{E49319CF-4B37-4CC1-8DAB-EB61E5A56604}">
      <dsp:nvSpPr>
        <dsp:cNvPr id="0" name=""/>
        <dsp:cNvSpPr/>
      </dsp:nvSpPr>
      <dsp:spPr>
        <a:xfrm>
          <a:off x="6340597" y="1156175"/>
          <a:ext cx="905597" cy="154156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Complete absence for an extended period</a:t>
          </a:r>
        </a:p>
      </dsp:txBody>
      <dsp:txXfrm>
        <a:off x="6384805" y="1200383"/>
        <a:ext cx="817181" cy="14531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E84C5-8D76-4CB6-A1D9-CD2677349873}">
      <dsp:nvSpPr>
        <dsp:cNvPr id="0" name=""/>
        <dsp:cNvSpPr/>
      </dsp:nvSpPr>
      <dsp:spPr>
        <a:xfrm>
          <a:off x="0" y="3083063"/>
          <a:ext cx="745265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E7159E-A227-466D-8A8E-66CF66D062AD}">
      <dsp:nvSpPr>
        <dsp:cNvPr id="0" name=""/>
        <dsp:cNvSpPr/>
      </dsp:nvSpPr>
      <dsp:spPr>
        <a:xfrm>
          <a:off x="0" y="2156867"/>
          <a:ext cx="745265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B566FD-BCAC-4F7A-8948-13F067BD89F1}">
      <dsp:nvSpPr>
        <dsp:cNvPr id="0" name=""/>
        <dsp:cNvSpPr/>
      </dsp:nvSpPr>
      <dsp:spPr>
        <a:xfrm>
          <a:off x="0" y="1230670"/>
          <a:ext cx="745265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272D85-38F0-4238-94C1-28B576FE77E6}">
      <dsp:nvSpPr>
        <dsp:cNvPr id="0" name=""/>
        <dsp:cNvSpPr/>
      </dsp:nvSpPr>
      <dsp:spPr>
        <a:xfrm>
          <a:off x="0" y="304474"/>
          <a:ext cx="745265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D302C8-20C2-408A-9836-D5ABD2377DB3}">
      <dsp:nvSpPr>
        <dsp:cNvPr id="0" name=""/>
        <dsp:cNvSpPr/>
      </dsp:nvSpPr>
      <dsp:spPr>
        <a:xfrm>
          <a:off x="1937691" y="833"/>
          <a:ext cx="5514966" cy="30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GB" sz="2000" kern="1200" dirty="0"/>
            <a:t>Define the behaviour </a:t>
          </a:r>
        </a:p>
      </dsp:txBody>
      <dsp:txXfrm>
        <a:off x="1937691" y="833"/>
        <a:ext cx="5514966" cy="303641"/>
      </dsp:txXfrm>
    </dsp:sp>
    <dsp:sp modelId="{90280123-BF9E-4456-BF9F-4C4ADAB8B7F4}">
      <dsp:nvSpPr>
        <dsp:cNvPr id="0" name=""/>
        <dsp:cNvSpPr/>
      </dsp:nvSpPr>
      <dsp:spPr>
        <a:xfrm>
          <a:off x="0" y="833"/>
          <a:ext cx="1937691" cy="303641"/>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t>Step 1 </a:t>
          </a:r>
        </a:p>
      </dsp:txBody>
      <dsp:txXfrm>
        <a:off x="14825" y="15658"/>
        <a:ext cx="1908041" cy="288816"/>
      </dsp:txXfrm>
    </dsp:sp>
    <dsp:sp modelId="{1A0C5069-CDEE-4BB6-8F14-0F027D7865BE}">
      <dsp:nvSpPr>
        <dsp:cNvPr id="0" name=""/>
        <dsp:cNvSpPr/>
      </dsp:nvSpPr>
      <dsp:spPr>
        <a:xfrm>
          <a:off x="0" y="304474"/>
          <a:ext cx="7452658" cy="607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endParaRPr lang="en-GB" sz="1200" kern="1200" dirty="0"/>
        </a:p>
      </dsp:txBody>
      <dsp:txXfrm>
        <a:off x="0" y="304474"/>
        <a:ext cx="7452658" cy="607373"/>
      </dsp:txXfrm>
    </dsp:sp>
    <dsp:sp modelId="{0BF6CFA2-FA64-41A6-BB79-6CDF26976495}">
      <dsp:nvSpPr>
        <dsp:cNvPr id="0" name=""/>
        <dsp:cNvSpPr/>
      </dsp:nvSpPr>
      <dsp:spPr>
        <a:xfrm>
          <a:off x="1937691" y="927029"/>
          <a:ext cx="5514966" cy="30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GB" sz="2000" kern="1200" dirty="0"/>
            <a:t>Identify the function behind the behaviour (SRAS-R scale)</a:t>
          </a:r>
        </a:p>
      </dsp:txBody>
      <dsp:txXfrm>
        <a:off x="1937691" y="927029"/>
        <a:ext cx="5514966" cy="303641"/>
      </dsp:txXfrm>
    </dsp:sp>
    <dsp:sp modelId="{2AA52351-92E6-424B-9E88-DBC6AD758729}">
      <dsp:nvSpPr>
        <dsp:cNvPr id="0" name=""/>
        <dsp:cNvSpPr/>
      </dsp:nvSpPr>
      <dsp:spPr>
        <a:xfrm>
          <a:off x="0" y="927029"/>
          <a:ext cx="1937691" cy="303641"/>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t>Step 2 </a:t>
          </a:r>
        </a:p>
      </dsp:txBody>
      <dsp:txXfrm>
        <a:off x="14825" y="941854"/>
        <a:ext cx="1908041" cy="288816"/>
      </dsp:txXfrm>
    </dsp:sp>
    <dsp:sp modelId="{A226B916-27C4-4BA1-BD9D-428AB8C313AC}">
      <dsp:nvSpPr>
        <dsp:cNvPr id="0" name=""/>
        <dsp:cNvSpPr/>
      </dsp:nvSpPr>
      <dsp:spPr>
        <a:xfrm>
          <a:off x="0" y="1230670"/>
          <a:ext cx="7452658" cy="607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GB" sz="1200" kern="1200" dirty="0"/>
            <a:t>SRAS-R scale (school refusal assessment scale)</a:t>
          </a:r>
        </a:p>
      </dsp:txBody>
      <dsp:txXfrm>
        <a:off x="0" y="1230670"/>
        <a:ext cx="7452658" cy="607373"/>
      </dsp:txXfrm>
    </dsp:sp>
    <dsp:sp modelId="{172D2910-567D-42B7-A72C-00128C50CEEB}">
      <dsp:nvSpPr>
        <dsp:cNvPr id="0" name=""/>
        <dsp:cNvSpPr/>
      </dsp:nvSpPr>
      <dsp:spPr>
        <a:xfrm>
          <a:off x="1937691" y="1853226"/>
          <a:ext cx="5514966" cy="30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GB" sz="2000" kern="1200" dirty="0"/>
            <a:t>Match intervention  to function behind the behaviour </a:t>
          </a:r>
        </a:p>
      </dsp:txBody>
      <dsp:txXfrm>
        <a:off x="1937691" y="1853226"/>
        <a:ext cx="5514966" cy="303641"/>
      </dsp:txXfrm>
    </dsp:sp>
    <dsp:sp modelId="{F730F4F3-A070-4C65-85C0-B4242D32A1D9}">
      <dsp:nvSpPr>
        <dsp:cNvPr id="0" name=""/>
        <dsp:cNvSpPr/>
      </dsp:nvSpPr>
      <dsp:spPr>
        <a:xfrm>
          <a:off x="0" y="1853226"/>
          <a:ext cx="1937691" cy="303641"/>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t>Step 3</a:t>
          </a:r>
        </a:p>
      </dsp:txBody>
      <dsp:txXfrm>
        <a:off x="14825" y="1868051"/>
        <a:ext cx="1908041" cy="288816"/>
      </dsp:txXfrm>
    </dsp:sp>
    <dsp:sp modelId="{DDE3B0CA-CEF1-49B3-9CD0-4E20744FE20F}">
      <dsp:nvSpPr>
        <dsp:cNvPr id="0" name=""/>
        <dsp:cNvSpPr/>
      </dsp:nvSpPr>
      <dsp:spPr>
        <a:xfrm>
          <a:off x="0" y="2156867"/>
          <a:ext cx="7452658" cy="607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endParaRPr lang="en-GB" sz="1200" kern="1200" dirty="0"/>
        </a:p>
      </dsp:txBody>
      <dsp:txXfrm>
        <a:off x="0" y="2156867"/>
        <a:ext cx="7452658" cy="607373"/>
      </dsp:txXfrm>
    </dsp:sp>
    <dsp:sp modelId="{E6D019CB-D8AA-4D5F-A6B5-F355A36A9E7E}">
      <dsp:nvSpPr>
        <dsp:cNvPr id="0" name=""/>
        <dsp:cNvSpPr/>
      </dsp:nvSpPr>
      <dsp:spPr>
        <a:xfrm>
          <a:off x="1937691" y="2779422"/>
          <a:ext cx="5514966" cy="303641"/>
        </a:xfrm>
        <a:prstGeom prst="rect">
          <a:avLst/>
        </a:prstGeom>
        <a:noFill/>
        <a:ln>
          <a:noFill/>
        </a:ln>
        <a:effectLst/>
      </dsp:spPr>
      <dsp:style>
        <a:lnRef idx="0">
          <a:scrgbClr r="0" g="0" b="0"/>
        </a:lnRef>
        <a:fillRef idx="0">
          <a:scrgbClr r="0" g="0" b="0"/>
        </a:fillRef>
        <a:effectRef idx="0">
          <a:scrgbClr r="0" g="0" b="0"/>
        </a:effectRef>
        <a:fontRef idx="minor"/>
      </dsp:style>
    </dsp:sp>
    <dsp:sp modelId="{0F36E911-187D-4C10-AAC5-DB6F20C21129}">
      <dsp:nvSpPr>
        <dsp:cNvPr id="0" name=""/>
        <dsp:cNvSpPr/>
      </dsp:nvSpPr>
      <dsp:spPr>
        <a:xfrm>
          <a:off x="0" y="2779422"/>
          <a:ext cx="1937691" cy="303641"/>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t>Step 4  </a:t>
          </a:r>
        </a:p>
      </dsp:txBody>
      <dsp:txXfrm>
        <a:off x="14825" y="2794247"/>
        <a:ext cx="1908041" cy="288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756A1-A509-412F-A5AE-42E33D141D58}">
      <dsp:nvSpPr>
        <dsp:cNvPr id="0" name=""/>
        <dsp:cNvSpPr/>
      </dsp:nvSpPr>
      <dsp:spPr>
        <a:xfrm>
          <a:off x="4164821" y="68236"/>
          <a:ext cx="1091697" cy="1091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Rising anxiety</a:t>
          </a:r>
          <a:r>
            <a:rPr lang="en-GB" sz="1600" kern="1200" dirty="0"/>
            <a:t> </a:t>
          </a:r>
          <a:r>
            <a:rPr lang="en-GB" sz="1200" kern="1200" dirty="0"/>
            <a:t>(negative thoughts/feelings about school experience)</a:t>
          </a:r>
        </a:p>
      </dsp:txBody>
      <dsp:txXfrm>
        <a:off x="4164821" y="68236"/>
        <a:ext cx="1091697" cy="1091697"/>
      </dsp:txXfrm>
    </dsp:sp>
    <dsp:sp modelId="{DE5DBA39-9435-4CD1-A6BC-72094696CC0A}">
      <dsp:nvSpPr>
        <dsp:cNvPr id="0" name=""/>
        <dsp:cNvSpPr/>
      </dsp:nvSpPr>
      <dsp:spPr>
        <a:xfrm>
          <a:off x="2239990" y="-868"/>
          <a:ext cx="3085634" cy="3085634"/>
        </a:xfrm>
        <a:prstGeom prst="circularArrow">
          <a:avLst>
            <a:gd name="adj1" fmla="val 6899"/>
            <a:gd name="adj2" fmla="val 465117"/>
            <a:gd name="adj3" fmla="val 550404"/>
            <a:gd name="adj4" fmla="val 20584479"/>
            <a:gd name="adj5" fmla="val 804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C4972E-5AA0-420E-9A42-2D06280316B3}">
      <dsp:nvSpPr>
        <dsp:cNvPr id="0" name=""/>
        <dsp:cNvSpPr/>
      </dsp:nvSpPr>
      <dsp:spPr>
        <a:xfrm>
          <a:off x="4164821" y="1923962"/>
          <a:ext cx="1091697" cy="1091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Avoidance</a:t>
          </a:r>
          <a:r>
            <a:rPr lang="en-GB" sz="1600" kern="1200" dirty="0"/>
            <a:t> </a:t>
          </a:r>
        </a:p>
      </dsp:txBody>
      <dsp:txXfrm>
        <a:off x="4164821" y="1923962"/>
        <a:ext cx="1091697" cy="1091697"/>
      </dsp:txXfrm>
    </dsp:sp>
    <dsp:sp modelId="{D1B934F7-B676-4AE6-B1CE-9CBFA8CF679D}">
      <dsp:nvSpPr>
        <dsp:cNvPr id="0" name=""/>
        <dsp:cNvSpPr/>
      </dsp:nvSpPr>
      <dsp:spPr>
        <a:xfrm>
          <a:off x="2239990" y="-868"/>
          <a:ext cx="3085634" cy="3085634"/>
        </a:xfrm>
        <a:prstGeom prst="circularArrow">
          <a:avLst>
            <a:gd name="adj1" fmla="val 6899"/>
            <a:gd name="adj2" fmla="val 465117"/>
            <a:gd name="adj3" fmla="val 5464390"/>
            <a:gd name="adj4" fmla="val 4384479"/>
            <a:gd name="adj5" fmla="val 804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A7B6D5-B123-4E5E-9818-EA5966987C81}">
      <dsp:nvSpPr>
        <dsp:cNvPr id="0" name=""/>
        <dsp:cNvSpPr/>
      </dsp:nvSpPr>
      <dsp:spPr>
        <a:xfrm>
          <a:off x="2128397" y="1923962"/>
          <a:ext cx="1453093" cy="1091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Decrease in painful thoughts/feelings.   Powerful sense of relief </a:t>
          </a:r>
        </a:p>
      </dsp:txBody>
      <dsp:txXfrm>
        <a:off x="2128397" y="1923962"/>
        <a:ext cx="1453093" cy="1091697"/>
      </dsp:txXfrm>
    </dsp:sp>
    <dsp:sp modelId="{D6DBBA0F-0C1F-4021-B02C-A640215FBB73}">
      <dsp:nvSpPr>
        <dsp:cNvPr id="0" name=""/>
        <dsp:cNvSpPr/>
      </dsp:nvSpPr>
      <dsp:spPr>
        <a:xfrm>
          <a:off x="2239990" y="-868"/>
          <a:ext cx="3085634" cy="3085634"/>
        </a:xfrm>
        <a:prstGeom prst="circularArrow">
          <a:avLst>
            <a:gd name="adj1" fmla="val 6899"/>
            <a:gd name="adj2" fmla="val 465117"/>
            <a:gd name="adj3" fmla="val 11350404"/>
            <a:gd name="adj4" fmla="val 9784479"/>
            <a:gd name="adj5" fmla="val 804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B775A-8060-4EAF-8BEB-D53F6BC11392}">
      <dsp:nvSpPr>
        <dsp:cNvPr id="0" name=""/>
        <dsp:cNvSpPr/>
      </dsp:nvSpPr>
      <dsp:spPr>
        <a:xfrm>
          <a:off x="2309095" y="68236"/>
          <a:ext cx="1091697" cy="1091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Masking at school</a:t>
          </a:r>
        </a:p>
        <a:p>
          <a:pPr marL="0" lvl="0" indent="0" algn="ctr" defTabSz="711200">
            <a:lnSpc>
              <a:spcPct val="90000"/>
            </a:lnSpc>
            <a:spcBef>
              <a:spcPct val="0"/>
            </a:spcBef>
            <a:spcAft>
              <a:spcPct val="35000"/>
            </a:spcAft>
            <a:buNone/>
          </a:pPr>
          <a:r>
            <a:rPr lang="en-GB" sz="1200" kern="1200" dirty="0"/>
            <a:t>(hides their anxiety-confusion, or sensory discomfort to blend in or avoid criticism </a:t>
          </a:r>
        </a:p>
      </dsp:txBody>
      <dsp:txXfrm>
        <a:off x="2309095" y="68236"/>
        <a:ext cx="1091697" cy="1091697"/>
      </dsp:txXfrm>
    </dsp:sp>
    <dsp:sp modelId="{CB0525D3-9B9C-4799-9F21-58D1D160AEDA}">
      <dsp:nvSpPr>
        <dsp:cNvPr id="0" name=""/>
        <dsp:cNvSpPr/>
      </dsp:nvSpPr>
      <dsp:spPr>
        <a:xfrm>
          <a:off x="2239990" y="-868"/>
          <a:ext cx="3085634" cy="3085634"/>
        </a:xfrm>
        <a:prstGeom prst="circularArrow">
          <a:avLst>
            <a:gd name="adj1" fmla="val 6899"/>
            <a:gd name="adj2" fmla="val 465117"/>
            <a:gd name="adj3" fmla="val 16750404"/>
            <a:gd name="adj4" fmla="val 15184479"/>
            <a:gd name="adj5" fmla="val 804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74D28-5098-4DA4-B3E4-A75F802C6197}" type="datetimeFigureOut">
              <a:rPr lang="en-GB" smtClean="0"/>
              <a:t>24/02/2026</a:t>
            </a:fld>
            <a:endParaRPr lang="en-GB"/>
          </a:p>
        </p:txBody>
      </p:sp>
      <p:sp>
        <p:nvSpPr>
          <p:cNvPr id="4" name="Slide Image Placeholder 3"/>
          <p:cNvSpPr>
            <a:spLocks noGrp="1" noRot="1" noChangeAspect="1"/>
          </p:cNvSpPr>
          <p:nvPr>
            <p:ph type="sldImg" idx="2"/>
          </p:nvPr>
        </p:nvSpPr>
        <p:spPr>
          <a:xfrm>
            <a:off x="1373188" y="1143000"/>
            <a:ext cx="41116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6873F-7BF9-453C-A059-4D46698388B7}" type="slidenum">
              <a:rPr lang="en-GB" smtClean="0"/>
              <a:t>‹#›</a:t>
            </a:fld>
            <a:endParaRPr lang="en-GB"/>
          </a:p>
        </p:txBody>
      </p:sp>
    </p:spTree>
    <p:extLst>
      <p:ext uri="{BB962C8B-B14F-4D97-AF65-F5344CB8AC3E}">
        <p14:creationId xmlns:p14="http://schemas.microsoft.com/office/powerpoint/2010/main" val="94288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64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1625" lvl="1" indent="0">
              <a:spcBef>
                <a:spcPct val="20000"/>
              </a:spcBef>
              <a:buClr>
                <a:srgbClr val="31B6FD"/>
              </a:buClr>
              <a:buSzPct val="100000"/>
              <a:buFont typeface="Wingdings" panose="05000000000000000000" pitchFamily="2" charset="2"/>
              <a:buNone/>
            </a:pP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927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661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D8F15-334F-4A14-A1A2-36F5BE8D34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58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D8F15-334F-4A14-A1A2-36F5BE8D34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372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4DB0-8FB1-06FD-0176-F83A38DFD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72FA9-D8E3-86C7-6D40-E4B4A9DF3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81F3A-6B19-E91F-D88B-359139675E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E2B19DE-D8BC-A8EC-5BEB-C7FDBE00DD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000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298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33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828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13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082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052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FDB8A-58E5-450D-8CEA-AB88FE5E1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819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356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26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legal framework guiding SENCO responsibilities is primarily anchored in three key pieces of legislation: the Children and Families Act 2014, the SEND Code of Practice (2015), and the Equality Act 2010. The Children and Families Act introduced Education, Health and Care Plans (EHCPs), which replaced Statements of Special Educational Needs, emphasizing a holistic approach to supporting children and young people. The SEND Code of Practice provides statutory guidance on identifying and supporting pupils with SEND, outlining the graduated approach of Assess, Plan, Do, Review. SENCOs must ensure that this process is consistently applied across the school. The Equality Act 2010 mandates reasonable adjustments to prevent discrimination against pupils with disabilities, requiring SENCOs to work closely with staff to implement inclusive strategies. These laws collectively ensure that SENCOs not only manage individual cases but also contribute to systemic change within schools. Understanding these legislative requirements is crucial for SENCOs to fulfill their obligations effectively, maintain compliance, and advocate for equitable educational opportunities for all students.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08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0FF03-81A7-2FEC-6A4A-614B5B9B0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48A86-98DB-3CE3-4F32-23A0E91BA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182C7-13CB-2508-E4A3-B650F07357A7}"/>
              </a:ext>
            </a:extLst>
          </p:cNvPr>
          <p:cNvSpPr>
            <a:spLocks noGrp="1"/>
          </p:cNvSpPr>
          <p:nvPr>
            <p:ph type="body" idx="1"/>
          </p:nvPr>
        </p:nvSpPr>
        <p:spPr/>
        <p:txBody>
          <a:bodyPr/>
          <a:lstStyle/>
          <a:p>
            <a:r>
              <a:rPr lang="en-US"/>
              <a:t>
The legal framework guiding SENCO responsibilities is primarily anchored in three key pieces of legislation: the Children and Families Act 2014, the SEND Code of Practice (2015), and the Equality Act 2010. The Children and Families Act introduced Education, Health and Care Plans (EHCPs), which replaced Statements of Special Educational Needs, emphasizing a holistic approach to supporting children and young people. The SEND Code of Practice provides statutory guidance on identifying and supporting pupils with SEND, outlining the graduated approach of Assess, Plan, Do, Review. SENCOs must ensure that this process is consistently applied across the school. The Equality Act 2010 mandates reasonable adjustments to prevent discrimination against pupils with disabilities, requiring SENCOs to work closely with staff to implement inclusive strategies. These laws collectively ensure that SENCOs not only manage individual cases but also contribute to systemic change within schools. Understanding these legislative requirements is crucial for SENCOs to fulfill their obligations effectively, maintain compliance, and advocate for equitable educational opportunities for all students.</a:t>
            </a:r>
          </a:p>
        </p:txBody>
      </p:sp>
      <p:sp>
        <p:nvSpPr>
          <p:cNvPr id="4" name="Slide Number Placeholder 3">
            <a:extLst>
              <a:ext uri="{FF2B5EF4-FFF2-40B4-BE49-F238E27FC236}">
                <a16:creationId xmlns:a16="http://schemas.microsoft.com/office/drawing/2014/main" id="{6531F3EC-32B5-017B-FA81-2C2D45C7E77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011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 – attend trip if attendance 100% - but compulsory medical appointments.</a:t>
            </a:r>
          </a:p>
          <a:p>
            <a:r>
              <a:rPr lang="en-GB"/>
              <a:t>4 – music classes upstairs – but no lift</a:t>
            </a:r>
          </a:p>
          <a:p>
            <a:r>
              <a:rPr lang="en-GB"/>
              <a:t>5 – Assistive technology, sign language interpreter, portable ramps, adapted keyboard, visual fire alarms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144E7-4C56-441D-B7E3-07315E5E89C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831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2F178-B55E-A05E-56C8-D8735925A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4851B-3134-DC02-8159-19D353D99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E4E94-592E-874E-F32D-43DDE69CEA48}"/>
              </a:ext>
            </a:extLst>
          </p:cNvPr>
          <p:cNvSpPr>
            <a:spLocks noGrp="1"/>
          </p:cNvSpPr>
          <p:nvPr>
            <p:ph type="body" idx="1"/>
          </p:nvPr>
        </p:nvSpPr>
        <p:spPr/>
        <p:txBody>
          <a:bodyPr/>
          <a:lstStyle/>
          <a:p>
            <a:pPr marL="285750" indent="-285750">
              <a:buFont typeface="Calibri"/>
              <a:buChar char="-"/>
            </a:pPr>
            <a:r>
              <a:rPr lang="en-US">
                <a:ea typeface="Calibri"/>
                <a:cs typeface="Calibri"/>
              </a:rPr>
              <a:t>Multiple survey to seek an understanding of what is going well, where there are challenges and what improvements need to be made.</a:t>
            </a:r>
          </a:p>
          <a:p>
            <a:pPr marL="285750" indent="-285750">
              <a:buFont typeface="Calibri"/>
              <a:buChar char="-"/>
            </a:pPr>
            <a:r>
              <a:rPr lang="en-US">
                <a:ea typeface="Calibri"/>
                <a:cs typeface="Calibri"/>
              </a:rPr>
              <a:t>Attendance – high priority for LA.</a:t>
            </a:r>
          </a:p>
        </p:txBody>
      </p:sp>
      <p:sp>
        <p:nvSpPr>
          <p:cNvPr id="4" name="Slide Number Placeholder 3">
            <a:extLst>
              <a:ext uri="{FF2B5EF4-FFF2-40B4-BE49-F238E27FC236}">
                <a16:creationId xmlns:a16="http://schemas.microsoft.com/office/drawing/2014/main" id="{289DE5C9-4F3C-2ECC-0F0B-A6B6D7589B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91A50-B1D4-451F-93EC-701CA1B5AF61}"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65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8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37EF35E4-C4F4-41DE-C1FA-99658002E3C9}"/>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57DBFB44-B221-61D2-CDBB-E2A253773D21}"/>
              </a:ext>
            </a:extLst>
          </p:cNvPr>
          <p:cNvSpPr>
            <a:spLocks noGrp="1" noChangeArrowheads="1"/>
          </p:cNvSpPr>
          <p:nvPr>
            <p:ph type="body" idx="1"/>
          </p:nvPr>
        </p:nvSpPr>
        <p:spPr>
          <a:ln/>
        </p:spPr>
        <p:txBody>
          <a:bodyPr/>
          <a:lstStyle/>
          <a:p>
            <a:endParaRPr lang="en-GB" altLang="en-US" sz="1000"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3FEAF1C8-DFEA-3D81-2FD7-8056DAA3E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03275" indent="-307975">
              <a:defRPr>
                <a:solidFill>
                  <a:schemeClr val="tx1"/>
                </a:solidFill>
                <a:latin typeface="Arial" panose="020B0604020202020204" pitchFamily="34" charset="0"/>
              </a:defRPr>
            </a:lvl2pPr>
            <a:lvl3pPr marL="1236663" indent="-246063">
              <a:defRPr>
                <a:solidFill>
                  <a:schemeClr val="tx1"/>
                </a:solidFill>
                <a:latin typeface="Arial" panose="020B0604020202020204" pitchFamily="34" charset="0"/>
              </a:defRPr>
            </a:lvl3pPr>
            <a:lvl4pPr marL="1731963" indent="-246063">
              <a:defRPr>
                <a:solidFill>
                  <a:schemeClr val="tx1"/>
                </a:solidFill>
                <a:latin typeface="Arial" panose="020B0604020202020204" pitchFamily="34" charset="0"/>
              </a:defRPr>
            </a:lvl4pPr>
            <a:lvl5pPr marL="2227263" indent="-246063">
              <a:defRPr>
                <a:solidFill>
                  <a:schemeClr val="tx1"/>
                </a:solidFill>
                <a:latin typeface="Arial" panose="020B0604020202020204" pitchFamily="34" charset="0"/>
              </a:defRPr>
            </a:lvl5pPr>
            <a:lvl6pPr marL="2684463" indent="-246063" eaLnBrk="0" fontAlgn="base" hangingPunct="0">
              <a:spcBef>
                <a:spcPct val="0"/>
              </a:spcBef>
              <a:spcAft>
                <a:spcPct val="0"/>
              </a:spcAft>
              <a:defRPr>
                <a:solidFill>
                  <a:schemeClr val="tx1"/>
                </a:solidFill>
                <a:latin typeface="Arial" panose="020B0604020202020204" pitchFamily="34" charset="0"/>
              </a:defRPr>
            </a:lvl6pPr>
            <a:lvl7pPr marL="3141663" indent="-246063" eaLnBrk="0" fontAlgn="base" hangingPunct="0">
              <a:spcBef>
                <a:spcPct val="0"/>
              </a:spcBef>
              <a:spcAft>
                <a:spcPct val="0"/>
              </a:spcAft>
              <a:defRPr>
                <a:solidFill>
                  <a:schemeClr val="tx1"/>
                </a:solidFill>
                <a:latin typeface="Arial" panose="020B0604020202020204" pitchFamily="34" charset="0"/>
              </a:defRPr>
            </a:lvl7pPr>
            <a:lvl8pPr marL="3598863" indent="-246063" eaLnBrk="0" fontAlgn="base" hangingPunct="0">
              <a:spcBef>
                <a:spcPct val="0"/>
              </a:spcBef>
              <a:spcAft>
                <a:spcPct val="0"/>
              </a:spcAft>
              <a:defRPr>
                <a:solidFill>
                  <a:schemeClr val="tx1"/>
                </a:solidFill>
                <a:latin typeface="Arial" panose="020B0604020202020204" pitchFamily="34" charset="0"/>
              </a:defRPr>
            </a:lvl8pPr>
            <a:lvl9pPr marL="4056063" indent="-2460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B4D8C7-8ABA-4849-898C-94A01DF6B36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7287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36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D8F15-334F-4A14-A1A2-36F5BE8D34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50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3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436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C5488-DF50-466B-AB54-C83F01FAF3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419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1389718"/>
          </a:xfrm>
          <a:prstGeom prst="rect">
            <a:avLst/>
          </a:prstGeom>
        </p:spPr>
        <p:txBody>
          <a:bodyPr lIns="86420" tIns="43210" rIns="86420" bIns="43210"/>
          <a:lstStyle/>
          <a:p>
            <a:r>
              <a:rPr lang="en-GB" dirty="0"/>
              <a:t>Click to edit Master title style</a:t>
            </a:r>
            <a:endParaRPr lang="en-US" dirty="0"/>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2109589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0844-7F9A-08BF-8168-460BCFD975F8}"/>
              </a:ext>
            </a:extLst>
          </p:cNvPr>
          <p:cNvSpPr>
            <a:spLocks noGrp="1"/>
          </p:cNvSpPr>
          <p:nvPr>
            <p:ph type="ctrTitle"/>
          </p:nvPr>
        </p:nvSpPr>
        <p:spPr>
          <a:xfrm>
            <a:off x="1080096" y="1061049"/>
            <a:ext cx="6480572" cy="2257166"/>
          </a:xfrm>
        </p:spPr>
        <p:txBody>
          <a:bodyPr anchor="b"/>
          <a:lstStyle>
            <a:lvl1pPr algn="ctr">
              <a:defRPr sz="4252"/>
            </a:lvl1pPr>
          </a:lstStyle>
          <a:p>
            <a:r>
              <a:rPr lang="en-US"/>
              <a:t>Click to edit Master title style</a:t>
            </a:r>
            <a:endParaRPr lang="en-GB"/>
          </a:p>
        </p:txBody>
      </p:sp>
      <p:sp>
        <p:nvSpPr>
          <p:cNvPr id="3" name="Subtitle 2">
            <a:extLst>
              <a:ext uri="{FF2B5EF4-FFF2-40B4-BE49-F238E27FC236}">
                <a16:creationId xmlns:a16="http://schemas.microsoft.com/office/drawing/2014/main" id="{DDDE3C66-54EF-452D-2B32-31A72956264F}"/>
              </a:ext>
            </a:extLst>
          </p:cNvPr>
          <p:cNvSpPr>
            <a:spLocks noGrp="1"/>
          </p:cNvSpPr>
          <p:nvPr>
            <p:ph type="subTitle" idx="1"/>
          </p:nvPr>
        </p:nvSpPr>
        <p:spPr>
          <a:xfrm>
            <a:off x="1080096" y="3405260"/>
            <a:ext cx="6480572" cy="1565308"/>
          </a:xfrm>
        </p:spPr>
        <p:txBody>
          <a:bodyPr/>
          <a:lstStyle>
            <a:lvl1pPr marL="0" indent="0" algn="ctr">
              <a:buNone/>
              <a:defRPr sz="1701"/>
            </a:lvl1pPr>
            <a:lvl2pPr marL="324018" indent="0" algn="ctr">
              <a:buNone/>
              <a:defRPr sz="1417"/>
            </a:lvl2pPr>
            <a:lvl3pPr marL="648035" indent="0" algn="ctr">
              <a:buNone/>
              <a:defRPr sz="1276"/>
            </a:lvl3pPr>
            <a:lvl4pPr marL="972053" indent="0" algn="ctr">
              <a:buNone/>
              <a:defRPr sz="1134"/>
            </a:lvl4pPr>
            <a:lvl5pPr marL="1296071" indent="0" algn="ctr">
              <a:buNone/>
              <a:defRPr sz="1134"/>
            </a:lvl5pPr>
            <a:lvl6pPr marL="1620088" indent="0" algn="ctr">
              <a:buNone/>
              <a:defRPr sz="1134"/>
            </a:lvl6pPr>
            <a:lvl7pPr marL="1944106" indent="0" algn="ctr">
              <a:buNone/>
              <a:defRPr sz="1134"/>
            </a:lvl7pPr>
            <a:lvl8pPr marL="2268123" indent="0" algn="ctr">
              <a:buNone/>
              <a:defRPr sz="1134"/>
            </a:lvl8pPr>
            <a:lvl9pPr marL="2592141" indent="0" algn="ctr">
              <a:buNone/>
              <a:defRPr sz="1134"/>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0FA85D-3BC5-C45E-A314-D5B676855EB3}"/>
              </a:ext>
            </a:extLst>
          </p:cNvPr>
          <p:cNvSpPr>
            <a:spLocks noGrp="1"/>
          </p:cNvSpPr>
          <p:nvPr>
            <p:ph type="dt" sz="half" idx="10"/>
          </p:nvPr>
        </p:nvSpPr>
        <p:spPr/>
        <p:txBody>
          <a:bodyPr/>
          <a:lstStyle/>
          <a:p>
            <a:pPr defTabSz="324018"/>
            <a:fld id="{18F68653-37C9-435C-B0E2-07B113392397}" type="datetimeFigureOut">
              <a:rPr lang="en-GB" smtClean="0">
                <a:solidFill>
                  <a:prstClr val="black">
                    <a:tint val="82000"/>
                  </a:prstClr>
                </a:solidFill>
              </a:rPr>
              <a:pPr defTabSz="324018"/>
              <a:t>24/02/2026</a:t>
            </a:fld>
            <a:endParaRPr lang="en-GB">
              <a:solidFill>
                <a:prstClr val="black">
                  <a:tint val="82000"/>
                </a:prstClr>
              </a:solidFill>
            </a:endParaRPr>
          </a:p>
        </p:txBody>
      </p:sp>
      <p:sp>
        <p:nvSpPr>
          <p:cNvPr id="5" name="Footer Placeholder 4">
            <a:extLst>
              <a:ext uri="{FF2B5EF4-FFF2-40B4-BE49-F238E27FC236}">
                <a16:creationId xmlns:a16="http://schemas.microsoft.com/office/drawing/2014/main" id="{965FDE17-9140-F2DA-1B98-CA6134216D75}"/>
              </a:ext>
            </a:extLst>
          </p:cNvPr>
          <p:cNvSpPr>
            <a:spLocks noGrp="1"/>
          </p:cNvSpPr>
          <p:nvPr>
            <p:ph type="ftr" sz="quarter" idx="11"/>
          </p:nvPr>
        </p:nvSpPr>
        <p:spPr/>
        <p:txBody>
          <a:bodyPr/>
          <a:lstStyle/>
          <a:p>
            <a:pPr defTabSz="324018"/>
            <a:endParaRPr lang="en-GB">
              <a:solidFill>
                <a:prstClr val="black">
                  <a:tint val="82000"/>
                </a:prstClr>
              </a:solidFill>
            </a:endParaRPr>
          </a:p>
        </p:txBody>
      </p:sp>
      <p:sp>
        <p:nvSpPr>
          <p:cNvPr id="6" name="Slide Number Placeholder 5">
            <a:extLst>
              <a:ext uri="{FF2B5EF4-FFF2-40B4-BE49-F238E27FC236}">
                <a16:creationId xmlns:a16="http://schemas.microsoft.com/office/drawing/2014/main" id="{2DA342CD-F7FB-9E98-E5B3-6F31C796C693}"/>
              </a:ext>
            </a:extLst>
          </p:cNvPr>
          <p:cNvSpPr>
            <a:spLocks noGrp="1"/>
          </p:cNvSpPr>
          <p:nvPr>
            <p:ph type="sldNum" sz="quarter" idx="12"/>
          </p:nvPr>
        </p:nvSpPr>
        <p:spPr/>
        <p:txBody>
          <a:bodyPr/>
          <a:lstStyle/>
          <a:p>
            <a:pPr defTabSz="324018"/>
            <a:fld id="{672314BA-F0C0-49CB-820E-94A9492784BB}" type="slidenum">
              <a:rPr lang="en-GB" smtClean="0">
                <a:solidFill>
                  <a:prstClr val="black">
                    <a:tint val="82000"/>
                  </a:prstClr>
                </a:solidFill>
              </a:rPr>
              <a:pPr defTabSz="324018"/>
              <a:t>‹#›</a:t>
            </a:fld>
            <a:endParaRPr lang="en-GB">
              <a:solidFill>
                <a:prstClr val="black">
                  <a:tint val="82000"/>
                </a:prstClr>
              </a:solidFill>
            </a:endParaRPr>
          </a:p>
        </p:txBody>
      </p:sp>
    </p:spTree>
    <p:extLst>
      <p:ext uri="{BB962C8B-B14F-4D97-AF65-F5344CB8AC3E}">
        <p14:creationId xmlns:p14="http://schemas.microsoft.com/office/powerpoint/2010/main" val="1856234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24018"/>
            <a:fld id="{C764DE79-268F-4C1A-8933-263129D2AF90}" type="datetimeFigureOut">
              <a:rPr lang="en-US" smtClean="0">
                <a:solidFill>
                  <a:prstClr val="black">
                    <a:tint val="82000"/>
                  </a:prstClr>
                </a:solidFill>
              </a:rPr>
              <a:pPr defTabSz="324018"/>
              <a:t>2/24/2026</a:t>
            </a:fld>
            <a:endParaRPr lang="en-US">
              <a:solidFill>
                <a:prstClr val="black">
                  <a:tint val="82000"/>
                </a:prstClr>
              </a:solidFill>
            </a:endParaRPr>
          </a:p>
        </p:txBody>
      </p:sp>
      <p:sp>
        <p:nvSpPr>
          <p:cNvPr id="3" name="Footer Placeholder 2"/>
          <p:cNvSpPr>
            <a:spLocks noGrp="1"/>
          </p:cNvSpPr>
          <p:nvPr>
            <p:ph type="ftr" sz="quarter" idx="11"/>
          </p:nvPr>
        </p:nvSpPr>
        <p:spPr/>
        <p:txBody>
          <a:bodyPr/>
          <a:lstStyle/>
          <a:p>
            <a:pPr defTabSz="324018"/>
            <a:endParaRPr lang="en-US">
              <a:solidFill>
                <a:prstClr val="black">
                  <a:tint val="82000"/>
                </a:prstClr>
              </a:solidFill>
            </a:endParaRPr>
          </a:p>
        </p:txBody>
      </p:sp>
      <p:sp>
        <p:nvSpPr>
          <p:cNvPr id="4" name="Slide Number Placeholder 3"/>
          <p:cNvSpPr>
            <a:spLocks noGrp="1"/>
          </p:cNvSpPr>
          <p:nvPr>
            <p:ph type="sldNum" sz="quarter" idx="12"/>
          </p:nvPr>
        </p:nvSpPr>
        <p:spPr/>
        <p:txBody>
          <a:bodyPr/>
          <a:lstStyle/>
          <a:p>
            <a:pPr defTabSz="324018"/>
            <a:fld id="{48F63A3B-78C7-47BE-AE5E-E10140E04643}" type="slidenum">
              <a:rPr lang="en-US" smtClean="0">
                <a:solidFill>
                  <a:prstClr val="black">
                    <a:tint val="82000"/>
                  </a:prstClr>
                </a:solidFill>
              </a:rPr>
              <a:pPr defTabSz="324018"/>
              <a:t>‹#›</a:t>
            </a:fld>
            <a:endParaRPr lang="en-US">
              <a:solidFill>
                <a:prstClr val="black">
                  <a:tint val="82000"/>
                </a:prstClr>
              </a:solidFill>
            </a:endParaRPr>
          </a:p>
        </p:txBody>
      </p:sp>
    </p:spTree>
    <p:extLst>
      <p:ext uri="{BB962C8B-B14F-4D97-AF65-F5344CB8AC3E}">
        <p14:creationId xmlns:p14="http://schemas.microsoft.com/office/powerpoint/2010/main" val="112764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24018"/>
            <a:fld id="{C764DE79-268F-4C1A-8933-263129D2AF90}" type="datetimeFigureOut">
              <a:rPr lang="en-US" smtClean="0">
                <a:solidFill>
                  <a:prstClr val="black">
                    <a:tint val="82000"/>
                  </a:prstClr>
                </a:solidFill>
              </a:rPr>
              <a:pPr defTabSz="324018"/>
              <a:t>2/24/2026</a:t>
            </a:fld>
            <a:endParaRPr lang="en-US">
              <a:solidFill>
                <a:prstClr val="black">
                  <a:tint val="82000"/>
                </a:prstClr>
              </a:solidFill>
            </a:endParaRPr>
          </a:p>
        </p:txBody>
      </p:sp>
      <p:sp>
        <p:nvSpPr>
          <p:cNvPr id="5" name="Footer Placeholder 4"/>
          <p:cNvSpPr>
            <a:spLocks noGrp="1"/>
          </p:cNvSpPr>
          <p:nvPr>
            <p:ph type="ftr" sz="quarter" idx="11"/>
          </p:nvPr>
        </p:nvSpPr>
        <p:spPr/>
        <p:txBody>
          <a:bodyPr/>
          <a:lstStyle/>
          <a:p>
            <a:pPr defTabSz="324018"/>
            <a:endParaRPr lang="en-US">
              <a:solidFill>
                <a:prstClr val="black">
                  <a:tint val="82000"/>
                </a:prstClr>
              </a:solidFill>
            </a:endParaRPr>
          </a:p>
        </p:txBody>
      </p:sp>
      <p:sp>
        <p:nvSpPr>
          <p:cNvPr id="6" name="Slide Number Placeholder 5"/>
          <p:cNvSpPr>
            <a:spLocks noGrp="1"/>
          </p:cNvSpPr>
          <p:nvPr>
            <p:ph type="sldNum" sz="quarter" idx="12"/>
          </p:nvPr>
        </p:nvSpPr>
        <p:spPr/>
        <p:txBody>
          <a:bodyPr/>
          <a:lstStyle/>
          <a:p>
            <a:pPr defTabSz="324018"/>
            <a:fld id="{48F63A3B-78C7-47BE-AE5E-E10140E04643}" type="slidenum">
              <a:rPr lang="en-US" smtClean="0">
                <a:solidFill>
                  <a:prstClr val="black">
                    <a:tint val="82000"/>
                  </a:prstClr>
                </a:solidFill>
              </a:rPr>
              <a:pPr defTabSz="324018"/>
              <a:t>‹#›</a:t>
            </a:fld>
            <a:endParaRPr lang="en-US">
              <a:solidFill>
                <a:prstClr val="black">
                  <a:tint val="82000"/>
                </a:prstClr>
              </a:solidFill>
            </a:endParaRPr>
          </a:p>
        </p:txBody>
      </p:sp>
    </p:spTree>
    <p:extLst>
      <p:ext uri="{BB962C8B-B14F-4D97-AF65-F5344CB8AC3E}">
        <p14:creationId xmlns:p14="http://schemas.microsoft.com/office/powerpoint/2010/main" val="897184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718" y="728377"/>
            <a:ext cx="7641675" cy="3169638"/>
          </a:xfrm>
        </p:spPr>
        <p:txBody>
          <a:bodyPr anchor="b">
            <a:noAutofit/>
          </a:bodyPr>
          <a:lstStyle>
            <a:lvl1pPr algn="l">
              <a:lnSpc>
                <a:spcPct val="80000"/>
              </a:lnSpc>
              <a:defRPr sz="6237" spc="-85" baseline="0">
                <a:solidFill>
                  <a:schemeClr val="tx1"/>
                </a:solidFill>
              </a:defRPr>
            </a:lvl1pPr>
          </a:lstStyle>
          <a:p>
            <a:r>
              <a:rPr lang="en-GB"/>
              <a:t>Click to edit Master title style</a:t>
            </a:r>
            <a:endParaRPr lang="en-US"/>
          </a:p>
        </p:txBody>
      </p:sp>
      <p:sp>
        <p:nvSpPr>
          <p:cNvPr id="3" name="Subtitle 2"/>
          <p:cNvSpPr>
            <a:spLocks noGrp="1"/>
          </p:cNvSpPr>
          <p:nvPr>
            <p:ph type="subTitle" idx="1"/>
          </p:nvPr>
        </p:nvSpPr>
        <p:spPr>
          <a:xfrm>
            <a:off x="473082" y="3977056"/>
            <a:ext cx="6540248" cy="1556004"/>
          </a:xfrm>
        </p:spPr>
        <p:txBody>
          <a:bodyPr>
            <a:normAutofit/>
          </a:bodyPr>
          <a:lstStyle>
            <a:lvl1pPr marL="0" indent="0" algn="l">
              <a:buNone/>
              <a:defRPr sz="2268">
                <a:solidFill>
                  <a:schemeClr val="tx1"/>
                </a:solidFill>
                <a:latin typeface="+mj-lt"/>
              </a:defRPr>
            </a:lvl1pPr>
            <a:lvl2pPr marL="324018" indent="0" algn="ctr">
              <a:buNone/>
              <a:defRPr sz="1984"/>
            </a:lvl2pPr>
            <a:lvl3pPr marL="648035" indent="0" algn="ctr">
              <a:buNone/>
              <a:defRPr sz="1701"/>
            </a:lvl3pPr>
            <a:lvl4pPr marL="972053" indent="0" algn="ctr">
              <a:buNone/>
              <a:defRPr sz="1417"/>
            </a:lvl4pPr>
            <a:lvl5pPr marL="1296071" indent="0" algn="ctr">
              <a:buNone/>
              <a:defRPr sz="1417"/>
            </a:lvl5pPr>
            <a:lvl6pPr marL="1620088" indent="0" algn="ctr">
              <a:buNone/>
              <a:defRPr sz="1417"/>
            </a:lvl6pPr>
            <a:lvl7pPr marL="1944106" indent="0" algn="ctr">
              <a:buNone/>
              <a:defRPr sz="1417"/>
            </a:lvl7pPr>
            <a:lvl8pPr marL="2268123" indent="0" algn="ctr">
              <a:buNone/>
              <a:defRPr sz="1417"/>
            </a:lvl8pPr>
            <a:lvl9pPr marL="2592141" indent="0" algn="ctr">
              <a:buNone/>
              <a:defRPr sz="1417"/>
            </a:lvl9pPr>
          </a:lstStyle>
          <a:p>
            <a:r>
              <a:rPr lang="en-GB"/>
              <a:t>Click to edit Master subtitle style</a:t>
            </a:r>
            <a:endParaRPr lang="en-US"/>
          </a:p>
        </p:txBody>
      </p:sp>
      <p:sp>
        <p:nvSpPr>
          <p:cNvPr id="7" name="Date Placeholder 6"/>
          <p:cNvSpPr>
            <a:spLocks noGrp="1"/>
          </p:cNvSpPr>
          <p:nvPr>
            <p:ph type="dt" sz="half" idx="10"/>
          </p:nvPr>
        </p:nvSpPr>
        <p:spPr/>
        <p:txBody>
          <a:bodyPr/>
          <a:lstStyle/>
          <a:p>
            <a:pPr defTabSz="324018"/>
            <a:fld id="{09246EE3-3B24-4FFA-A1B4-F9CF07E4185F}" type="datetimeFigureOut">
              <a:rPr lang="en-GB" smtClean="0">
                <a:solidFill>
                  <a:prstClr val="white">
                    <a:alpha val="80000"/>
                  </a:prstClr>
                </a:solidFill>
              </a:rPr>
              <a:pPr defTabSz="324018"/>
              <a:t>24/02/2026</a:t>
            </a:fld>
            <a:endParaRPr lang="en-GB">
              <a:solidFill>
                <a:prstClr val="white">
                  <a:alpha val="80000"/>
                </a:prstClr>
              </a:solidFill>
            </a:endParaRPr>
          </a:p>
        </p:txBody>
      </p:sp>
      <p:sp>
        <p:nvSpPr>
          <p:cNvPr id="8" name="Footer Placeholder 7"/>
          <p:cNvSpPr>
            <a:spLocks noGrp="1"/>
          </p:cNvSpPr>
          <p:nvPr>
            <p:ph type="ftr" sz="quarter" idx="11"/>
          </p:nvPr>
        </p:nvSpPr>
        <p:spPr/>
        <p:txBody>
          <a:bodyPr/>
          <a:lstStyle/>
          <a:p>
            <a:pPr defTabSz="324018"/>
            <a:endParaRPr lang="en-GB">
              <a:solidFill>
                <a:prstClr val="white">
                  <a:alpha val="80000"/>
                </a:prstClr>
              </a:solidFill>
            </a:endParaRPr>
          </a:p>
        </p:txBody>
      </p:sp>
      <p:sp>
        <p:nvSpPr>
          <p:cNvPr id="9" name="Slide Number Placeholder 8"/>
          <p:cNvSpPr>
            <a:spLocks noGrp="1"/>
          </p:cNvSpPr>
          <p:nvPr>
            <p:ph type="sldNum" sz="quarter" idx="12"/>
          </p:nvPr>
        </p:nvSpPr>
        <p:spPr/>
        <p:txBody>
          <a:bodyPr/>
          <a:lstStyle/>
          <a:p>
            <a:pPr defTabSz="324018"/>
            <a:fld id="{25664BF6-BD12-46C6-B58E-D59BBFED8056}" type="slidenum">
              <a:rPr lang="en-GB" smtClean="0">
                <a:solidFill>
                  <a:prstClr val="white">
                    <a:alpha val="20000"/>
                  </a:prstClr>
                </a:solidFill>
              </a:rPr>
              <a:pPr defTabSz="324018"/>
              <a:t>‹#›</a:t>
            </a:fld>
            <a:endParaRPr lang="en-GB">
              <a:solidFill>
                <a:prstClr val="white">
                  <a:alpha val="20000"/>
                </a:prstClr>
              </a:solidFill>
            </a:endParaRPr>
          </a:p>
        </p:txBody>
      </p:sp>
    </p:spTree>
    <p:extLst>
      <p:ext uri="{BB962C8B-B14F-4D97-AF65-F5344CB8AC3E}">
        <p14:creationId xmlns:p14="http://schemas.microsoft.com/office/powerpoint/2010/main" val="3660473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8" y="622309"/>
            <a:ext cx="7344649" cy="1389718"/>
          </a:xfrm>
          <a:prstGeom prst="rect">
            <a:avLst/>
          </a:prstGeom>
        </p:spPr>
        <p:txBody>
          <a:bodyPr lIns="86420" tIns="43210" rIns="86420" bIns="43210"/>
          <a:lstStyle/>
          <a:p>
            <a:r>
              <a:rPr lang="en-GB"/>
              <a:t>Click to edit Master title style</a:t>
            </a:r>
            <a:endParaRPr lang="en-US"/>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323929" indent="0" algn="ctr">
              <a:buNone/>
              <a:defRPr>
                <a:solidFill>
                  <a:schemeClr val="tx1">
                    <a:tint val="75000"/>
                  </a:schemeClr>
                </a:solidFill>
              </a:defRPr>
            </a:lvl2pPr>
            <a:lvl3pPr marL="647858" indent="0" algn="ctr">
              <a:buNone/>
              <a:defRPr>
                <a:solidFill>
                  <a:schemeClr val="tx1">
                    <a:tint val="75000"/>
                  </a:schemeClr>
                </a:solidFill>
              </a:defRPr>
            </a:lvl3pPr>
            <a:lvl4pPr marL="971787" indent="0" algn="ctr">
              <a:buNone/>
              <a:defRPr>
                <a:solidFill>
                  <a:schemeClr val="tx1">
                    <a:tint val="75000"/>
                  </a:schemeClr>
                </a:solidFill>
              </a:defRPr>
            </a:lvl4pPr>
            <a:lvl5pPr marL="1295716" indent="0" algn="ctr">
              <a:buNone/>
              <a:defRPr>
                <a:solidFill>
                  <a:schemeClr val="tx1">
                    <a:tint val="75000"/>
                  </a:schemeClr>
                </a:solidFill>
              </a:defRPr>
            </a:lvl5pPr>
            <a:lvl6pPr marL="1619646" indent="0" algn="ctr">
              <a:buNone/>
              <a:defRPr>
                <a:solidFill>
                  <a:schemeClr val="tx1">
                    <a:tint val="75000"/>
                  </a:schemeClr>
                </a:solidFill>
              </a:defRPr>
            </a:lvl6pPr>
            <a:lvl7pPr marL="1943574" indent="0" algn="ctr">
              <a:buNone/>
              <a:defRPr>
                <a:solidFill>
                  <a:schemeClr val="tx1">
                    <a:tint val="75000"/>
                  </a:schemeClr>
                </a:solidFill>
              </a:defRPr>
            </a:lvl7pPr>
            <a:lvl8pPr marL="2267504" indent="0" algn="ctr">
              <a:buNone/>
              <a:defRPr>
                <a:solidFill>
                  <a:schemeClr val="tx1">
                    <a:tint val="75000"/>
                  </a:schemeClr>
                </a:solidFill>
              </a:defRPr>
            </a:lvl8pPr>
            <a:lvl9pPr marL="2591433"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639102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053" y="345181"/>
            <a:ext cx="7452658" cy="1253148"/>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594053" y="1725892"/>
            <a:ext cx="7452658" cy="41136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594052" y="6009107"/>
            <a:ext cx="1944172" cy="345178"/>
          </a:xfrm>
          <a:prstGeom prst="rect">
            <a:avLst/>
          </a:prstGeom>
        </p:spPr>
        <p:txBody>
          <a:bodyPr/>
          <a:lstStyle/>
          <a:p>
            <a:pPr defTabSz="648035"/>
            <a:fld id="{A7324822-7B42-41E6-9A90-8780B7700560}" type="datetimeFigureOut">
              <a:rPr lang="en-GB" sz="1276" smtClean="0">
                <a:solidFill>
                  <a:prstClr val="black"/>
                </a:solidFill>
              </a:rPr>
              <a:pPr defTabSz="648035"/>
              <a:t>24/02/2026</a:t>
            </a:fld>
            <a:endParaRPr lang="en-GB" sz="1276">
              <a:solidFill>
                <a:prstClr val="black"/>
              </a:solidFill>
            </a:endParaRPr>
          </a:p>
        </p:txBody>
      </p:sp>
      <p:sp>
        <p:nvSpPr>
          <p:cNvPr id="5" name="Footer Placeholder 4"/>
          <p:cNvSpPr>
            <a:spLocks noGrp="1"/>
          </p:cNvSpPr>
          <p:nvPr>
            <p:ph type="ftr" sz="quarter" idx="11"/>
          </p:nvPr>
        </p:nvSpPr>
        <p:spPr>
          <a:xfrm>
            <a:off x="2862253" y="6009107"/>
            <a:ext cx="2916258" cy="345178"/>
          </a:xfrm>
          <a:prstGeom prst="rect">
            <a:avLst/>
          </a:prstGeom>
        </p:spPr>
        <p:txBody>
          <a:bodyPr/>
          <a:lstStyle/>
          <a:p>
            <a:pPr defTabSz="648035"/>
            <a:endParaRPr lang="en-GB" sz="1276">
              <a:solidFill>
                <a:prstClr val="black"/>
              </a:solidFill>
            </a:endParaRPr>
          </a:p>
        </p:txBody>
      </p:sp>
      <p:sp>
        <p:nvSpPr>
          <p:cNvPr id="6" name="Slide Number Placeholder 5"/>
          <p:cNvSpPr>
            <a:spLocks noGrp="1"/>
          </p:cNvSpPr>
          <p:nvPr>
            <p:ph type="sldNum" sz="quarter" idx="12"/>
          </p:nvPr>
        </p:nvSpPr>
        <p:spPr>
          <a:xfrm>
            <a:off x="6102539" y="6009107"/>
            <a:ext cx="1944172" cy="345178"/>
          </a:xfrm>
          <a:prstGeom prst="rect">
            <a:avLst/>
          </a:prstGeom>
        </p:spPr>
        <p:txBody>
          <a:bodyPr/>
          <a:lstStyle/>
          <a:p>
            <a:pPr defTabSz="648035"/>
            <a:fld id="{F050113E-C255-4788-A0DE-EE29E8B57908}" type="slidenum">
              <a:rPr lang="en-GB" sz="1276" smtClean="0">
                <a:solidFill>
                  <a:prstClr val="black"/>
                </a:solidFill>
              </a:rPr>
              <a:pPr defTabSz="648035"/>
              <a:t>‹#›</a:t>
            </a:fld>
            <a:endParaRPr lang="en-GB" sz="1276">
              <a:solidFill>
                <a:prstClr val="black"/>
              </a:solidFill>
            </a:endParaRPr>
          </a:p>
        </p:txBody>
      </p:sp>
    </p:spTree>
    <p:extLst>
      <p:ext uri="{BB962C8B-B14F-4D97-AF65-F5344CB8AC3E}">
        <p14:creationId xmlns:p14="http://schemas.microsoft.com/office/powerpoint/2010/main" val="3816190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94053" y="1725892"/>
            <a:ext cx="3672324"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74386" y="1725892"/>
            <a:ext cx="3672324"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48035"/>
            <a:fld id="{F5F027C9-764E-4E38-8488-E0E45738E82D}" type="datetimeFigureOut">
              <a:rPr lang="en-GB" sz="1276" smtClean="0">
                <a:solidFill>
                  <a:prstClr val="black"/>
                </a:solidFill>
              </a:rPr>
              <a:pPr defTabSz="648035"/>
              <a:t>24/02/2026</a:t>
            </a:fld>
            <a:endParaRPr lang="en-GB" sz="1276">
              <a:solidFill>
                <a:prstClr val="black"/>
              </a:solidFill>
            </a:endParaRPr>
          </a:p>
        </p:txBody>
      </p:sp>
      <p:sp>
        <p:nvSpPr>
          <p:cNvPr id="6" name="Footer Placeholder 5"/>
          <p:cNvSpPr>
            <a:spLocks noGrp="1"/>
          </p:cNvSpPr>
          <p:nvPr>
            <p:ph type="ftr" sz="quarter" idx="11"/>
          </p:nvPr>
        </p:nvSpPr>
        <p:spPr/>
        <p:txBody>
          <a:bodyPr/>
          <a:lstStyle/>
          <a:p>
            <a:pPr defTabSz="648035"/>
            <a:endParaRPr lang="en-GB" sz="1276">
              <a:solidFill>
                <a:prstClr val="black"/>
              </a:solidFill>
            </a:endParaRPr>
          </a:p>
        </p:txBody>
      </p:sp>
      <p:sp>
        <p:nvSpPr>
          <p:cNvPr id="7" name="Slide Number Placeholder 6"/>
          <p:cNvSpPr>
            <a:spLocks noGrp="1"/>
          </p:cNvSpPr>
          <p:nvPr>
            <p:ph type="sldNum" sz="quarter" idx="12"/>
          </p:nvPr>
        </p:nvSpPr>
        <p:spPr/>
        <p:txBody>
          <a:bodyPr/>
          <a:lstStyle/>
          <a:p>
            <a:pPr defTabSz="648035"/>
            <a:fld id="{8A56967D-8908-42B0-8ADB-570474584033}" type="slidenum">
              <a:rPr lang="en-GB" sz="1276" smtClean="0">
                <a:solidFill>
                  <a:prstClr val="black"/>
                </a:solidFill>
              </a:rPr>
              <a:pPr defTabSz="648035"/>
              <a:t>‹#›</a:t>
            </a:fld>
            <a:endParaRPr lang="en-GB" sz="1276">
              <a:solidFill>
                <a:prstClr val="black"/>
              </a:solidFill>
            </a:endParaRPr>
          </a:p>
        </p:txBody>
      </p:sp>
    </p:spTree>
    <p:extLst>
      <p:ext uri="{BB962C8B-B14F-4D97-AF65-F5344CB8AC3E}">
        <p14:creationId xmlns:p14="http://schemas.microsoft.com/office/powerpoint/2010/main" val="153101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1389718"/>
          </a:xfrm>
          <a:prstGeom prst="rect">
            <a:avLst/>
          </a:prstGeom>
        </p:spPr>
        <p:txBody>
          <a:bodyPr lIns="86420" tIns="43210" rIns="86420" bIns="43210"/>
          <a:lstStyle/>
          <a:p>
            <a:r>
              <a:rPr lang="en-GB" dirty="0"/>
              <a:t>Click to edit Master title style</a:t>
            </a:r>
            <a:endParaRPr lang="en-US" dirty="0"/>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42825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2014041"/>
            <a:ext cx="7344649" cy="1389718"/>
          </a:xfrm>
          <a:prstGeom prst="rect">
            <a:avLst/>
          </a:prstGeom>
        </p:spPr>
        <p:txBody>
          <a:bodyPr lIns="86420" tIns="43210" rIns="86420" bIns="43210"/>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432038" y="6009106"/>
            <a:ext cx="2016178" cy="360000"/>
          </a:xfrm>
          <a:prstGeom prst="rect">
            <a:avLst/>
          </a:prstGeom>
        </p:spPr>
        <p:txBody>
          <a:bodyPr lIns="86420" tIns="43210" rIns="86420" bIns="43210"/>
          <a:lstStyle>
            <a:lvl1pPr algn="l">
              <a:defRPr sz="1200">
                <a:solidFill>
                  <a:schemeClr val="bg1">
                    <a:lumMod val="50000"/>
                  </a:schemeClr>
                </a:solidFill>
              </a:defRPr>
            </a:lvl1pPr>
          </a:lstStyle>
          <a:p>
            <a:fld id="{8619B5AF-F916-7E40-B97F-969D94D9D1D8}" type="datetimeFigureOut">
              <a:rPr lang="en-US" smtClean="0"/>
              <a:pPr/>
              <a:t>2/24/2026</a:t>
            </a:fld>
            <a:endParaRPr lang="en-US" dirty="0"/>
          </a:p>
        </p:txBody>
      </p:sp>
      <p:sp>
        <p:nvSpPr>
          <p:cNvPr id="5" name="Footer Placeholder 4"/>
          <p:cNvSpPr>
            <a:spLocks noGrp="1"/>
          </p:cNvSpPr>
          <p:nvPr>
            <p:ph type="ftr" sz="quarter" idx="11"/>
          </p:nvPr>
        </p:nvSpPr>
        <p:spPr>
          <a:xfrm>
            <a:off x="2952261" y="6009106"/>
            <a:ext cx="2736242" cy="345178"/>
          </a:xfrm>
          <a:prstGeom prst="rect">
            <a:avLst/>
          </a:prstGeom>
        </p:spPr>
        <p:txBody>
          <a:bodyPr lIns="86420" tIns="43210" rIns="86420" bIns="43210"/>
          <a:lstStyle>
            <a:lvl1pPr algn="ctr">
              <a:defRPr sz="1400">
                <a:solidFill>
                  <a:srgbClr val="7F7F7F"/>
                </a:solidFill>
              </a:defRPr>
            </a:lvl1pPr>
          </a:lstStyle>
          <a:p>
            <a:endParaRPr lang="en-US" dirty="0"/>
          </a:p>
        </p:txBody>
      </p:sp>
      <p:sp>
        <p:nvSpPr>
          <p:cNvPr id="6" name="Slide Number Placeholder 5"/>
          <p:cNvSpPr>
            <a:spLocks noGrp="1"/>
          </p:cNvSpPr>
          <p:nvPr>
            <p:ph type="sldNum" sz="quarter" idx="12"/>
          </p:nvPr>
        </p:nvSpPr>
        <p:spPr>
          <a:xfrm>
            <a:off x="6192547" y="6009106"/>
            <a:ext cx="2016178" cy="345178"/>
          </a:xfrm>
          <a:prstGeom prst="rect">
            <a:avLst/>
          </a:prstGeom>
        </p:spPr>
        <p:txBody>
          <a:bodyPr lIns="86420" tIns="43210" rIns="86420" bIns="43210"/>
          <a:lstStyle>
            <a:lvl1pPr algn="r">
              <a:defRPr sz="1200">
                <a:solidFill>
                  <a:srgbClr val="7F7F7F"/>
                </a:solidFill>
              </a:defRPr>
            </a:lvl1pPr>
          </a:lstStyle>
          <a:p>
            <a:fld id="{C256EE4E-AD89-C844-862D-160FD78C1F6D}" type="slidenum">
              <a:rPr lang="en-US" smtClean="0"/>
              <a:pPr/>
              <a:t>‹#›</a:t>
            </a:fld>
            <a:endParaRPr lang="en-US" dirty="0"/>
          </a:p>
        </p:txBody>
      </p:sp>
    </p:spTree>
    <p:extLst>
      <p:ext uri="{BB962C8B-B14F-4D97-AF65-F5344CB8AC3E}">
        <p14:creationId xmlns:p14="http://schemas.microsoft.com/office/powerpoint/2010/main" val="409844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1389718"/>
          </a:xfrm>
          <a:prstGeom prst="rect">
            <a:avLst/>
          </a:prstGeom>
        </p:spPr>
        <p:txBody>
          <a:bodyPr lIns="86420" tIns="43210" rIns="86420" bIns="43210"/>
          <a:lstStyle/>
          <a:p>
            <a:r>
              <a:rPr lang="en-GB" dirty="0"/>
              <a:t>Click to edit Master title style</a:t>
            </a:r>
            <a:endParaRPr lang="en-US" dirty="0"/>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90799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1389718"/>
          </a:xfrm>
          <a:prstGeom prst="rect">
            <a:avLst/>
          </a:prstGeom>
        </p:spPr>
        <p:txBody>
          <a:bodyPr lIns="86420" tIns="43210" rIns="86420" bIns="43210"/>
          <a:lstStyle/>
          <a:p>
            <a:r>
              <a:rPr lang="en-GB" dirty="0"/>
              <a:t>Click to edit Master title style</a:t>
            </a:r>
            <a:endParaRPr lang="en-US" dirty="0"/>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789415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1389718"/>
          </a:xfrm>
          <a:prstGeom prst="rect">
            <a:avLst/>
          </a:prstGeom>
        </p:spPr>
        <p:txBody>
          <a:bodyPr lIns="86420" tIns="43210" rIns="86420" bIns="43210"/>
          <a:lstStyle/>
          <a:p>
            <a:r>
              <a:rPr lang="en-GB" dirty="0"/>
              <a:t>Click to edit Master title style</a:t>
            </a:r>
            <a:endParaRPr lang="en-US" dirty="0"/>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46093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97E8-8BCC-D723-6B68-92978420AA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76F30A2-961D-4213-014C-1A231C82C9F9}"/>
              </a:ext>
            </a:extLst>
          </p:cNvPr>
          <p:cNvSpPr>
            <a:spLocks noGrp="1"/>
          </p:cNvSpPr>
          <p:nvPr>
            <p:ph type="dt" sz="half" idx="10"/>
          </p:nvPr>
        </p:nvSpPr>
        <p:spPr/>
        <p:txBody>
          <a:bodyPr/>
          <a:lstStyle/>
          <a:p>
            <a:pPr defTabSz="324018"/>
            <a:fld id="{18F68653-37C9-435C-B0E2-07B113392397}" type="datetimeFigureOut">
              <a:rPr lang="en-GB" smtClean="0">
                <a:solidFill>
                  <a:prstClr val="black">
                    <a:tint val="82000"/>
                  </a:prstClr>
                </a:solidFill>
              </a:rPr>
              <a:pPr defTabSz="324018"/>
              <a:t>24/02/2026</a:t>
            </a:fld>
            <a:endParaRPr lang="en-GB">
              <a:solidFill>
                <a:prstClr val="black">
                  <a:tint val="82000"/>
                </a:prstClr>
              </a:solidFill>
            </a:endParaRPr>
          </a:p>
        </p:txBody>
      </p:sp>
      <p:sp>
        <p:nvSpPr>
          <p:cNvPr id="4" name="Footer Placeholder 3">
            <a:extLst>
              <a:ext uri="{FF2B5EF4-FFF2-40B4-BE49-F238E27FC236}">
                <a16:creationId xmlns:a16="http://schemas.microsoft.com/office/drawing/2014/main" id="{D6C4BFFF-CD40-817B-EE94-30CDC0F0EB2F}"/>
              </a:ext>
            </a:extLst>
          </p:cNvPr>
          <p:cNvSpPr>
            <a:spLocks noGrp="1"/>
          </p:cNvSpPr>
          <p:nvPr>
            <p:ph type="ftr" sz="quarter" idx="11"/>
          </p:nvPr>
        </p:nvSpPr>
        <p:spPr/>
        <p:txBody>
          <a:bodyPr/>
          <a:lstStyle/>
          <a:p>
            <a:pPr defTabSz="324018"/>
            <a:endParaRPr lang="en-GB">
              <a:solidFill>
                <a:prstClr val="black">
                  <a:tint val="82000"/>
                </a:prstClr>
              </a:solidFill>
            </a:endParaRPr>
          </a:p>
        </p:txBody>
      </p:sp>
      <p:sp>
        <p:nvSpPr>
          <p:cNvPr id="5" name="Slide Number Placeholder 4">
            <a:extLst>
              <a:ext uri="{FF2B5EF4-FFF2-40B4-BE49-F238E27FC236}">
                <a16:creationId xmlns:a16="http://schemas.microsoft.com/office/drawing/2014/main" id="{A45A51DB-12B2-4E7D-66D8-74F631A2FC6D}"/>
              </a:ext>
            </a:extLst>
          </p:cNvPr>
          <p:cNvSpPr>
            <a:spLocks noGrp="1"/>
          </p:cNvSpPr>
          <p:nvPr>
            <p:ph type="sldNum" sz="quarter" idx="12"/>
          </p:nvPr>
        </p:nvSpPr>
        <p:spPr/>
        <p:txBody>
          <a:bodyPr/>
          <a:lstStyle/>
          <a:p>
            <a:pPr defTabSz="324018"/>
            <a:fld id="{672314BA-F0C0-49CB-820E-94A9492784BB}" type="slidenum">
              <a:rPr lang="en-GB" smtClean="0">
                <a:solidFill>
                  <a:prstClr val="black">
                    <a:tint val="82000"/>
                  </a:prstClr>
                </a:solidFill>
              </a:rPr>
              <a:pPr defTabSz="324018"/>
              <a:t>‹#›</a:t>
            </a:fld>
            <a:endParaRPr lang="en-GB">
              <a:solidFill>
                <a:prstClr val="black">
                  <a:tint val="82000"/>
                </a:prstClr>
              </a:solidFill>
            </a:endParaRPr>
          </a:p>
        </p:txBody>
      </p:sp>
    </p:spTree>
    <p:extLst>
      <p:ext uri="{BB962C8B-B14F-4D97-AF65-F5344CB8AC3E}">
        <p14:creationId xmlns:p14="http://schemas.microsoft.com/office/powerpoint/2010/main" val="7279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060E3-7EFF-9CFE-B3A2-2812E314CB03}"/>
              </a:ext>
            </a:extLst>
          </p:cNvPr>
          <p:cNvSpPr>
            <a:spLocks noGrp="1"/>
          </p:cNvSpPr>
          <p:nvPr>
            <p:ph type="dt" sz="half" idx="10"/>
          </p:nvPr>
        </p:nvSpPr>
        <p:spPr/>
        <p:txBody>
          <a:bodyPr/>
          <a:lstStyle/>
          <a:p>
            <a:pPr defTabSz="324018"/>
            <a:fld id="{18F68653-37C9-435C-B0E2-07B113392397}" type="datetimeFigureOut">
              <a:rPr lang="en-GB" smtClean="0">
                <a:solidFill>
                  <a:prstClr val="black">
                    <a:tint val="82000"/>
                  </a:prstClr>
                </a:solidFill>
              </a:rPr>
              <a:pPr defTabSz="324018"/>
              <a:t>24/02/2026</a:t>
            </a:fld>
            <a:endParaRPr lang="en-GB">
              <a:solidFill>
                <a:prstClr val="black">
                  <a:tint val="82000"/>
                </a:prstClr>
              </a:solidFill>
            </a:endParaRPr>
          </a:p>
        </p:txBody>
      </p:sp>
      <p:sp>
        <p:nvSpPr>
          <p:cNvPr id="3" name="Footer Placeholder 2">
            <a:extLst>
              <a:ext uri="{FF2B5EF4-FFF2-40B4-BE49-F238E27FC236}">
                <a16:creationId xmlns:a16="http://schemas.microsoft.com/office/drawing/2014/main" id="{769DB145-6EF5-795C-AE1C-D503F792FAD7}"/>
              </a:ext>
            </a:extLst>
          </p:cNvPr>
          <p:cNvSpPr>
            <a:spLocks noGrp="1"/>
          </p:cNvSpPr>
          <p:nvPr>
            <p:ph type="ftr" sz="quarter" idx="11"/>
          </p:nvPr>
        </p:nvSpPr>
        <p:spPr/>
        <p:txBody>
          <a:bodyPr/>
          <a:lstStyle/>
          <a:p>
            <a:pPr defTabSz="324018"/>
            <a:endParaRPr lang="en-GB">
              <a:solidFill>
                <a:prstClr val="black">
                  <a:tint val="82000"/>
                </a:prstClr>
              </a:solidFill>
            </a:endParaRPr>
          </a:p>
        </p:txBody>
      </p:sp>
      <p:sp>
        <p:nvSpPr>
          <p:cNvPr id="4" name="Slide Number Placeholder 3">
            <a:extLst>
              <a:ext uri="{FF2B5EF4-FFF2-40B4-BE49-F238E27FC236}">
                <a16:creationId xmlns:a16="http://schemas.microsoft.com/office/drawing/2014/main" id="{DF13343B-05C1-8063-30F6-E4F7DC00E0A9}"/>
              </a:ext>
            </a:extLst>
          </p:cNvPr>
          <p:cNvSpPr>
            <a:spLocks noGrp="1"/>
          </p:cNvSpPr>
          <p:nvPr>
            <p:ph type="sldNum" sz="quarter" idx="12"/>
          </p:nvPr>
        </p:nvSpPr>
        <p:spPr/>
        <p:txBody>
          <a:bodyPr/>
          <a:lstStyle/>
          <a:p>
            <a:pPr defTabSz="324018"/>
            <a:fld id="{672314BA-F0C0-49CB-820E-94A9492784BB}" type="slidenum">
              <a:rPr lang="en-GB" smtClean="0">
                <a:solidFill>
                  <a:prstClr val="black">
                    <a:tint val="82000"/>
                  </a:prstClr>
                </a:solidFill>
              </a:rPr>
              <a:pPr defTabSz="324018"/>
              <a:t>‹#›</a:t>
            </a:fld>
            <a:endParaRPr lang="en-GB">
              <a:solidFill>
                <a:prstClr val="black">
                  <a:tint val="82000"/>
                </a:prstClr>
              </a:solidFill>
            </a:endParaRPr>
          </a:p>
        </p:txBody>
      </p:sp>
    </p:spTree>
    <p:extLst>
      <p:ext uri="{BB962C8B-B14F-4D97-AF65-F5344CB8AC3E}">
        <p14:creationId xmlns:p14="http://schemas.microsoft.com/office/powerpoint/2010/main" val="329319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7DBB-377C-D8FD-B115-868323A5B2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E18E70-96CF-D671-9D4E-AF00A7BB86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D8F9EE-7DFE-2E62-F623-7749B63425E1}"/>
              </a:ext>
            </a:extLst>
          </p:cNvPr>
          <p:cNvSpPr>
            <a:spLocks noGrp="1"/>
          </p:cNvSpPr>
          <p:nvPr>
            <p:ph type="dt" sz="half" idx="10"/>
          </p:nvPr>
        </p:nvSpPr>
        <p:spPr/>
        <p:txBody>
          <a:bodyPr/>
          <a:lstStyle/>
          <a:p>
            <a:pPr defTabSz="324018"/>
            <a:fld id="{18F68653-37C9-435C-B0E2-07B113392397}" type="datetimeFigureOut">
              <a:rPr lang="en-GB" smtClean="0">
                <a:solidFill>
                  <a:prstClr val="black">
                    <a:tint val="82000"/>
                  </a:prstClr>
                </a:solidFill>
              </a:rPr>
              <a:pPr defTabSz="324018"/>
              <a:t>24/02/2026</a:t>
            </a:fld>
            <a:endParaRPr lang="en-GB">
              <a:solidFill>
                <a:prstClr val="black">
                  <a:tint val="82000"/>
                </a:prstClr>
              </a:solidFill>
            </a:endParaRPr>
          </a:p>
        </p:txBody>
      </p:sp>
      <p:sp>
        <p:nvSpPr>
          <p:cNvPr id="5" name="Footer Placeholder 4">
            <a:extLst>
              <a:ext uri="{FF2B5EF4-FFF2-40B4-BE49-F238E27FC236}">
                <a16:creationId xmlns:a16="http://schemas.microsoft.com/office/drawing/2014/main" id="{89256E38-9501-3B84-56F9-4ED8B6DAD45D}"/>
              </a:ext>
            </a:extLst>
          </p:cNvPr>
          <p:cNvSpPr>
            <a:spLocks noGrp="1"/>
          </p:cNvSpPr>
          <p:nvPr>
            <p:ph type="ftr" sz="quarter" idx="11"/>
          </p:nvPr>
        </p:nvSpPr>
        <p:spPr/>
        <p:txBody>
          <a:bodyPr/>
          <a:lstStyle/>
          <a:p>
            <a:pPr defTabSz="324018"/>
            <a:endParaRPr lang="en-GB">
              <a:solidFill>
                <a:prstClr val="black">
                  <a:tint val="82000"/>
                </a:prstClr>
              </a:solidFill>
            </a:endParaRPr>
          </a:p>
        </p:txBody>
      </p:sp>
      <p:sp>
        <p:nvSpPr>
          <p:cNvPr id="6" name="Slide Number Placeholder 5">
            <a:extLst>
              <a:ext uri="{FF2B5EF4-FFF2-40B4-BE49-F238E27FC236}">
                <a16:creationId xmlns:a16="http://schemas.microsoft.com/office/drawing/2014/main" id="{AF25791F-EB34-2927-C6E8-707C28D18C08}"/>
              </a:ext>
            </a:extLst>
          </p:cNvPr>
          <p:cNvSpPr>
            <a:spLocks noGrp="1"/>
          </p:cNvSpPr>
          <p:nvPr>
            <p:ph type="sldNum" sz="quarter" idx="12"/>
          </p:nvPr>
        </p:nvSpPr>
        <p:spPr/>
        <p:txBody>
          <a:bodyPr/>
          <a:lstStyle/>
          <a:p>
            <a:pPr defTabSz="324018"/>
            <a:fld id="{672314BA-F0C0-49CB-820E-94A9492784BB}" type="slidenum">
              <a:rPr lang="en-GB" smtClean="0">
                <a:solidFill>
                  <a:prstClr val="black">
                    <a:tint val="82000"/>
                  </a:prstClr>
                </a:solidFill>
              </a:rPr>
              <a:pPr defTabSz="324018"/>
              <a:t>‹#›</a:t>
            </a:fld>
            <a:endParaRPr lang="en-GB">
              <a:solidFill>
                <a:prstClr val="black">
                  <a:tint val="82000"/>
                </a:prstClr>
              </a:solidFill>
            </a:endParaRPr>
          </a:p>
        </p:txBody>
      </p:sp>
    </p:spTree>
    <p:extLst>
      <p:ext uri="{BB962C8B-B14F-4D97-AF65-F5344CB8AC3E}">
        <p14:creationId xmlns:p14="http://schemas.microsoft.com/office/powerpoint/2010/main" val="19780837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theme" Target="../theme/theme6.xml"/><Relationship Id="rId4"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7.jpe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40763" cy="6475735"/>
          </a:xfrm>
          <a:prstGeom prst="rect">
            <a:avLst/>
          </a:prstGeom>
        </p:spPr>
      </p:pic>
      <p:sp>
        <p:nvSpPr>
          <p:cNvPr id="9" name="Title 1"/>
          <p:cNvSpPr txBox="1">
            <a:spLocks/>
          </p:cNvSpPr>
          <p:nvPr userDrawn="1"/>
        </p:nvSpPr>
        <p:spPr>
          <a:xfrm>
            <a:off x="648057" y="2014041"/>
            <a:ext cx="7344649" cy="2699089"/>
          </a:xfrm>
          <a:prstGeom prst="rect">
            <a:avLst/>
          </a:prstGeom>
        </p:spPr>
        <p:txBody>
          <a:bodyPr lIns="86420" tIns="43210" rIns="86420" bIns="4321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4082431941"/>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0" y="24033"/>
            <a:ext cx="8636342" cy="6469648"/>
          </a:xfrm>
          <a:prstGeom prst="rect">
            <a:avLst/>
          </a:prstGeom>
        </p:spPr>
      </p:pic>
      <p:sp>
        <p:nvSpPr>
          <p:cNvPr id="9" name="Title 1"/>
          <p:cNvSpPr txBox="1">
            <a:spLocks/>
          </p:cNvSpPr>
          <p:nvPr userDrawn="1"/>
        </p:nvSpPr>
        <p:spPr>
          <a:xfrm>
            <a:off x="648057" y="2014041"/>
            <a:ext cx="7344649" cy="2699089"/>
          </a:xfrm>
          <a:prstGeom prst="rect">
            <a:avLst/>
          </a:prstGeom>
        </p:spPr>
        <p:txBody>
          <a:bodyPr lIns="86420" tIns="43210" rIns="86420" bIns="4321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3017127372"/>
      </p:ext>
    </p:extLst>
  </p:cSld>
  <p:clrMap bg1="lt1" tx1="dk1" bg2="lt2" tx2="dk2" accent1="accent1" accent2="accent2" accent3="accent3" accent4="accent4" accent5="accent5" accent6="accent6" hlink="hlink" folHlink="folHlink"/>
  <p:sldLayoutIdLst>
    <p:sldLayoutId id="2147483699" r:id="rId1"/>
    <p:sldLayoutId id="2147483698" r:id="rId2"/>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3" y="3048"/>
            <a:ext cx="8644128" cy="6480047"/>
          </a:xfrm>
          <a:prstGeom prst="rect">
            <a:avLst/>
          </a:prstGeom>
        </p:spPr>
      </p:pic>
      <p:sp>
        <p:nvSpPr>
          <p:cNvPr id="9" name="Title 1"/>
          <p:cNvSpPr txBox="1">
            <a:spLocks/>
          </p:cNvSpPr>
          <p:nvPr userDrawn="1"/>
        </p:nvSpPr>
        <p:spPr>
          <a:xfrm>
            <a:off x="648057" y="2014041"/>
            <a:ext cx="7344649" cy="2699089"/>
          </a:xfrm>
          <a:prstGeom prst="rect">
            <a:avLst/>
          </a:prstGeom>
        </p:spPr>
        <p:txBody>
          <a:bodyPr lIns="86420" tIns="43210" rIns="86420" bIns="4321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1081423947"/>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0" y="0"/>
            <a:ext cx="8636342" cy="6475735"/>
          </a:xfrm>
          <a:prstGeom prst="rect">
            <a:avLst/>
          </a:prstGeom>
        </p:spPr>
      </p:pic>
      <p:sp>
        <p:nvSpPr>
          <p:cNvPr id="9" name="Title 1"/>
          <p:cNvSpPr txBox="1">
            <a:spLocks/>
          </p:cNvSpPr>
          <p:nvPr userDrawn="1"/>
        </p:nvSpPr>
        <p:spPr>
          <a:xfrm>
            <a:off x="648057" y="2014041"/>
            <a:ext cx="7344649" cy="2699089"/>
          </a:xfrm>
          <a:prstGeom prst="rect">
            <a:avLst/>
          </a:prstGeom>
        </p:spPr>
        <p:txBody>
          <a:bodyPr lIns="86420" tIns="43210" rIns="86420" bIns="4321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3577307708"/>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3" y="0"/>
            <a:ext cx="8644128" cy="6486144"/>
          </a:xfrm>
          <a:prstGeom prst="rect">
            <a:avLst/>
          </a:prstGeom>
        </p:spPr>
      </p:pic>
      <p:sp>
        <p:nvSpPr>
          <p:cNvPr id="9" name="Title 1"/>
          <p:cNvSpPr txBox="1">
            <a:spLocks/>
          </p:cNvSpPr>
          <p:nvPr userDrawn="1"/>
        </p:nvSpPr>
        <p:spPr>
          <a:xfrm>
            <a:off x="648057" y="2014041"/>
            <a:ext cx="7344649" cy="2699089"/>
          </a:xfrm>
          <a:prstGeom prst="rect">
            <a:avLst/>
          </a:prstGeom>
        </p:spPr>
        <p:txBody>
          <a:bodyPr lIns="86420" tIns="43210" rIns="86420" bIns="4321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1164922901"/>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82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CD46DA-59BA-F5B3-3EA5-0997BC19840F}"/>
              </a:ext>
            </a:extLst>
          </p:cNvPr>
          <p:cNvSpPr>
            <a:spLocks noGrp="1"/>
          </p:cNvSpPr>
          <p:nvPr>
            <p:ph type="title"/>
          </p:nvPr>
        </p:nvSpPr>
        <p:spPr>
          <a:xfrm>
            <a:off x="594053" y="345179"/>
            <a:ext cx="7452658" cy="125314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D736E1-5173-D73B-4C1E-EC45402E413F}"/>
              </a:ext>
            </a:extLst>
          </p:cNvPr>
          <p:cNvSpPr>
            <a:spLocks noGrp="1"/>
          </p:cNvSpPr>
          <p:nvPr>
            <p:ph type="body" idx="1"/>
          </p:nvPr>
        </p:nvSpPr>
        <p:spPr>
          <a:xfrm>
            <a:off x="594053" y="1725892"/>
            <a:ext cx="7452658" cy="41136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1B122-CDF5-5A9F-E59B-CBE9C5AF5B1C}"/>
              </a:ext>
            </a:extLst>
          </p:cNvPr>
          <p:cNvSpPr>
            <a:spLocks noGrp="1"/>
          </p:cNvSpPr>
          <p:nvPr>
            <p:ph type="dt" sz="half" idx="2"/>
          </p:nvPr>
        </p:nvSpPr>
        <p:spPr>
          <a:xfrm>
            <a:off x="594052" y="6009106"/>
            <a:ext cx="1944172" cy="345178"/>
          </a:xfrm>
          <a:prstGeom prst="rect">
            <a:avLst/>
          </a:prstGeom>
        </p:spPr>
        <p:txBody>
          <a:bodyPr vert="horz" lIns="91440" tIns="45720" rIns="91440" bIns="45720" rtlCol="0" anchor="ctr"/>
          <a:lstStyle>
            <a:lvl1pPr algn="l">
              <a:defRPr sz="850">
                <a:solidFill>
                  <a:schemeClr val="tx1">
                    <a:tint val="82000"/>
                  </a:schemeClr>
                </a:solidFill>
              </a:defRPr>
            </a:lvl1pPr>
          </a:lstStyle>
          <a:p>
            <a:fld id="{18F68653-37C9-435C-B0E2-07B113392397}" type="datetimeFigureOut">
              <a:rPr lang="en-GB" smtClean="0"/>
              <a:t>24/02/2026</a:t>
            </a:fld>
            <a:endParaRPr lang="en-GB"/>
          </a:p>
        </p:txBody>
      </p:sp>
      <p:sp>
        <p:nvSpPr>
          <p:cNvPr id="5" name="Footer Placeholder 4">
            <a:extLst>
              <a:ext uri="{FF2B5EF4-FFF2-40B4-BE49-F238E27FC236}">
                <a16:creationId xmlns:a16="http://schemas.microsoft.com/office/drawing/2014/main" id="{8A8A07EA-FE9B-81A1-E197-1100723BF169}"/>
              </a:ext>
            </a:extLst>
          </p:cNvPr>
          <p:cNvSpPr>
            <a:spLocks noGrp="1"/>
          </p:cNvSpPr>
          <p:nvPr>
            <p:ph type="ftr" sz="quarter" idx="3"/>
          </p:nvPr>
        </p:nvSpPr>
        <p:spPr>
          <a:xfrm>
            <a:off x="2862253" y="6009106"/>
            <a:ext cx="2916258" cy="345178"/>
          </a:xfrm>
          <a:prstGeom prst="rect">
            <a:avLst/>
          </a:prstGeom>
        </p:spPr>
        <p:txBody>
          <a:bodyPr vert="horz" lIns="91440" tIns="45720" rIns="91440" bIns="45720" rtlCol="0" anchor="ctr"/>
          <a:lstStyle>
            <a:lvl1pPr algn="ctr">
              <a:defRPr sz="85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233F805-4583-5BA2-3D5B-1F413E034285}"/>
              </a:ext>
            </a:extLst>
          </p:cNvPr>
          <p:cNvSpPr>
            <a:spLocks noGrp="1"/>
          </p:cNvSpPr>
          <p:nvPr>
            <p:ph type="sldNum" sz="quarter" idx="4"/>
          </p:nvPr>
        </p:nvSpPr>
        <p:spPr>
          <a:xfrm>
            <a:off x="6102539" y="6009106"/>
            <a:ext cx="1944172" cy="345178"/>
          </a:xfrm>
          <a:prstGeom prst="rect">
            <a:avLst/>
          </a:prstGeom>
        </p:spPr>
        <p:txBody>
          <a:bodyPr vert="horz" lIns="91440" tIns="45720" rIns="91440" bIns="45720" rtlCol="0" anchor="ctr"/>
          <a:lstStyle>
            <a:lvl1pPr algn="r">
              <a:defRPr sz="850">
                <a:solidFill>
                  <a:schemeClr val="tx1">
                    <a:tint val="82000"/>
                  </a:schemeClr>
                </a:solidFill>
              </a:defRPr>
            </a:lvl1pPr>
          </a:lstStyle>
          <a:p>
            <a:fld id="{672314BA-F0C0-49CB-820E-94A9492784BB}" type="slidenum">
              <a:rPr lang="en-GB" smtClean="0"/>
              <a:t>‹#›</a:t>
            </a:fld>
            <a:endParaRPr lang="en-GB"/>
          </a:p>
        </p:txBody>
      </p:sp>
    </p:spTree>
    <p:extLst>
      <p:ext uri="{BB962C8B-B14F-4D97-AF65-F5344CB8AC3E}">
        <p14:creationId xmlns:p14="http://schemas.microsoft.com/office/powerpoint/2010/main" val="381241508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13" r:id="rId4"/>
  </p:sldLayoutIdLst>
  <p:txStyles>
    <p:titleStyle>
      <a:lvl1pPr algn="l" defTabSz="648035" rtl="0" eaLnBrk="1" latinLnBrk="0" hangingPunct="1">
        <a:lnSpc>
          <a:spcPct val="90000"/>
        </a:lnSpc>
        <a:spcBef>
          <a:spcPct val="0"/>
        </a:spcBef>
        <a:buNone/>
        <a:defRPr sz="3118" kern="1200">
          <a:solidFill>
            <a:schemeClr val="tx1"/>
          </a:solidFill>
          <a:latin typeface="+mj-lt"/>
          <a:ea typeface="+mj-ea"/>
          <a:cs typeface="+mj-cs"/>
        </a:defRPr>
      </a:lvl1pPr>
    </p:titleStyle>
    <p:bodyStyle>
      <a:lvl1pPr marL="162009" indent="-162009" algn="l" defTabSz="648035" rtl="0" eaLnBrk="1" latinLnBrk="0" hangingPunct="1">
        <a:lnSpc>
          <a:spcPct val="90000"/>
        </a:lnSpc>
        <a:spcBef>
          <a:spcPts val="709"/>
        </a:spcBef>
        <a:buFont typeface="Arial" panose="020B0604020202020204" pitchFamily="34" charset="0"/>
        <a:buChar char="•"/>
        <a:defRPr sz="1984" kern="1200">
          <a:solidFill>
            <a:schemeClr val="tx1"/>
          </a:solidFill>
          <a:latin typeface="+mn-lt"/>
          <a:ea typeface="+mn-ea"/>
          <a:cs typeface="+mn-cs"/>
        </a:defRPr>
      </a:lvl1pPr>
      <a:lvl2pPr marL="486026" indent="-162009" algn="l" defTabSz="648035" rtl="0" eaLnBrk="1" latinLnBrk="0" hangingPunct="1">
        <a:lnSpc>
          <a:spcPct val="90000"/>
        </a:lnSpc>
        <a:spcBef>
          <a:spcPts val="354"/>
        </a:spcBef>
        <a:buFont typeface="Arial" panose="020B0604020202020204" pitchFamily="34" charset="0"/>
        <a:buChar char="•"/>
        <a:defRPr sz="1701" kern="1200">
          <a:solidFill>
            <a:schemeClr val="tx1"/>
          </a:solidFill>
          <a:latin typeface="+mn-lt"/>
          <a:ea typeface="+mn-ea"/>
          <a:cs typeface="+mn-cs"/>
        </a:defRPr>
      </a:lvl2pPr>
      <a:lvl3pPr marL="810044" indent="-162009" algn="l" defTabSz="648035" rtl="0" eaLnBrk="1" latinLnBrk="0" hangingPunct="1">
        <a:lnSpc>
          <a:spcPct val="90000"/>
        </a:lnSpc>
        <a:spcBef>
          <a:spcPts val="354"/>
        </a:spcBef>
        <a:buFont typeface="Arial" panose="020B0604020202020204" pitchFamily="34" charset="0"/>
        <a:buChar char="•"/>
        <a:defRPr sz="1417" kern="1200">
          <a:solidFill>
            <a:schemeClr val="tx1"/>
          </a:solidFill>
          <a:latin typeface="+mn-lt"/>
          <a:ea typeface="+mn-ea"/>
          <a:cs typeface="+mn-cs"/>
        </a:defRPr>
      </a:lvl3pPr>
      <a:lvl4pPr marL="1134062"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4pPr>
      <a:lvl5pPr marL="1458079"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5pPr>
      <a:lvl6pPr marL="1782097"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6pPr>
      <a:lvl7pPr marL="2106115"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7pPr>
      <a:lvl8pPr marL="2430132"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8pPr>
      <a:lvl9pPr marL="2754150"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9pPr>
    </p:bodyStyle>
    <p:otherStyle>
      <a:defPPr>
        <a:defRPr lang="en-US"/>
      </a:defPPr>
      <a:lvl1pPr marL="0" algn="l" defTabSz="648035" rtl="0" eaLnBrk="1" latinLnBrk="0" hangingPunct="1">
        <a:defRPr sz="1276" kern="1200">
          <a:solidFill>
            <a:schemeClr val="tx1"/>
          </a:solidFill>
          <a:latin typeface="+mn-lt"/>
          <a:ea typeface="+mn-ea"/>
          <a:cs typeface="+mn-cs"/>
        </a:defRPr>
      </a:lvl1pPr>
      <a:lvl2pPr marL="324018" algn="l" defTabSz="648035" rtl="0" eaLnBrk="1" latinLnBrk="0" hangingPunct="1">
        <a:defRPr sz="1276" kern="1200">
          <a:solidFill>
            <a:schemeClr val="tx1"/>
          </a:solidFill>
          <a:latin typeface="+mn-lt"/>
          <a:ea typeface="+mn-ea"/>
          <a:cs typeface="+mn-cs"/>
        </a:defRPr>
      </a:lvl2pPr>
      <a:lvl3pPr marL="648035" algn="l" defTabSz="648035" rtl="0" eaLnBrk="1" latinLnBrk="0" hangingPunct="1">
        <a:defRPr sz="1276" kern="1200">
          <a:solidFill>
            <a:schemeClr val="tx1"/>
          </a:solidFill>
          <a:latin typeface="+mn-lt"/>
          <a:ea typeface="+mn-ea"/>
          <a:cs typeface="+mn-cs"/>
        </a:defRPr>
      </a:lvl3pPr>
      <a:lvl4pPr marL="972053" algn="l" defTabSz="648035" rtl="0" eaLnBrk="1" latinLnBrk="0" hangingPunct="1">
        <a:defRPr sz="1276" kern="1200">
          <a:solidFill>
            <a:schemeClr val="tx1"/>
          </a:solidFill>
          <a:latin typeface="+mn-lt"/>
          <a:ea typeface="+mn-ea"/>
          <a:cs typeface="+mn-cs"/>
        </a:defRPr>
      </a:lvl4pPr>
      <a:lvl5pPr marL="1296071" algn="l" defTabSz="648035" rtl="0" eaLnBrk="1" latinLnBrk="0" hangingPunct="1">
        <a:defRPr sz="1276" kern="1200">
          <a:solidFill>
            <a:schemeClr val="tx1"/>
          </a:solidFill>
          <a:latin typeface="+mn-lt"/>
          <a:ea typeface="+mn-ea"/>
          <a:cs typeface="+mn-cs"/>
        </a:defRPr>
      </a:lvl5pPr>
      <a:lvl6pPr marL="1620088" algn="l" defTabSz="648035" rtl="0" eaLnBrk="1" latinLnBrk="0" hangingPunct="1">
        <a:defRPr sz="1276" kern="1200">
          <a:solidFill>
            <a:schemeClr val="tx1"/>
          </a:solidFill>
          <a:latin typeface="+mn-lt"/>
          <a:ea typeface="+mn-ea"/>
          <a:cs typeface="+mn-cs"/>
        </a:defRPr>
      </a:lvl6pPr>
      <a:lvl7pPr marL="1944106" algn="l" defTabSz="648035" rtl="0" eaLnBrk="1" latinLnBrk="0" hangingPunct="1">
        <a:defRPr sz="1276" kern="1200">
          <a:solidFill>
            <a:schemeClr val="tx1"/>
          </a:solidFill>
          <a:latin typeface="+mn-lt"/>
          <a:ea typeface="+mn-ea"/>
          <a:cs typeface="+mn-cs"/>
        </a:defRPr>
      </a:lvl7pPr>
      <a:lvl8pPr marL="2268123" algn="l" defTabSz="648035" rtl="0" eaLnBrk="1" latinLnBrk="0" hangingPunct="1">
        <a:defRPr sz="1276" kern="1200">
          <a:solidFill>
            <a:schemeClr val="tx1"/>
          </a:solidFill>
          <a:latin typeface="+mn-lt"/>
          <a:ea typeface="+mn-ea"/>
          <a:cs typeface="+mn-cs"/>
        </a:defRPr>
      </a:lvl8pPr>
      <a:lvl9pPr marL="2592141" algn="l" defTabSz="648035" rtl="0" eaLnBrk="1" latinLnBrk="0" hangingPunct="1">
        <a:defRPr sz="127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8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053" y="345179"/>
            <a:ext cx="7452658" cy="12531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4053" y="1725892"/>
            <a:ext cx="7452658" cy="41136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4052" y="6009106"/>
            <a:ext cx="1944172" cy="345178"/>
          </a:xfrm>
          <a:prstGeom prst="rect">
            <a:avLst/>
          </a:prstGeom>
        </p:spPr>
        <p:txBody>
          <a:bodyPr vert="horz" lIns="91440" tIns="45720" rIns="91440" bIns="45720" rtlCol="0" anchor="ctr"/>
          <a:lstStyle>
            <a:lvl1pPr algn="l">
              <a:defRPr sz="850">
                <a:solidFill>
                  <a:schemeClr val="tx1">
                    <a:tint val="82000"/>
                  </a:schemeClr>
                </a:solidFill>
              </a:defRPr>
            </a:lvl1pPr>
          </a:lstStyle>
          <a:p>
            <a:fld id="{C764DE79-268F-4C1A-8933-263129D2AF90}" type="datetimeFigureOut">
              <a:rPr lang="en-US" dirty="0"/>
              <a:t>2/24/2026</a:t>
            </a:fld>
            <a:endParaRPr lang="en-US"/>
          </a:p>
        </p:txBody>
      </p:sp>
      <p:sp>
        <p:nvSpPr>
          <p:cNvPr id="5" name="Footer Placeholder 4"/>
          <p:cNvSpPr>
            <a:spLocks noGrp="1"/>
          </p:cNvSpPr>
          <p:nvPr>
            <p:ph type="ftr" sz="quarter" idx="3"/>
          </p:nvPr>
        </p:nvSpPr>
        <p:spPr>
          <a:xfrm>
            <a:off x="2862253" y="6009106"/>
            <a:ext cx="2916258" cy="345178"/>
          </a:xfrm>
          <a:prstGeom prst="rect">
            <a:avLst/>
          </a:prstGeom>
        </p:spPr>
        <p:txBody>
          <a:bodyPr vert="horz" lIns="91440" tIns="45720" rIns="91440" bIns="45720" rtlCol="0" anchor="ctr"/>
          <a:lstStyle>
            <a:lvl1pPr algn="ctr">
              <a:defRPr sz="85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102539" y="6009106"/>
            <a:ext cx="1944172" cy="345178"/>
          </a:xfrm>
          <a:prstGeom prst="rect">
            <a:avLst/>
          </a:prstGeom>
        </p:spPr>
        <p:txBody>
          <a:bodyPr vert="horz" lIns="91440" tIns="45720" rIns="91440" bIns="45720" rtlCol="0" anchor="ctr"/>
          <a:lstStyle>
            <a:lvl1pPr algn="r">
              <a:defRPr sz="85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487179717"/>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l" defTabSz="648035" rtl="0" eaLnBrk="1" latinLnBrk="0" hangingPunct="1">
        <a:lnSpc>
          <a:spcPct val="90000"/>
        </a:lnSpc>
        <a:spcBef>
          <a:spcPct val="0"/>
        </a:spcBef>
        <a:buNone/>
        <a:defRPr sz="3118" kern="1200">
          <a:solidFill>
            <a:schemeClr val="tx1"/>
          </a:solidFill>
          <a:latin typeface="+mj-lt"/>
          <a:ea typeface="+mj-ea"/>
          <a:cs typeface="+mj-cs"/>
        </a:defRPr>
      </a:lvl1pPr>
    </p:titleStyle>
    <p:bodyStyle>
      <a:lvl1pPr marL="162009" indent="-162009" algn="l" defTabSz="648035" rtl="0" eaLnBrk="1" latinLnBrk="0" hangingPunct="1">
        <a:lnSpc>
          <a:spcPct val="90000"/>
        </a:lnSpc>
        <a:spcBef>
          <a:spcPts val="709"/>
        </a:spcBef>
        <a:buFont typeface="Arial" panose="020B0604020202020204" pitchFamily="34" charset="0"/>
        <a:buChar char="•"/>
        <a:defRPr sz="1984" kern="1200">
          <a:solidFill>
            <a:schemeClr val="tx1"/>
          </a:solidFill>
          <a:latin typeface="+mn-lt"/>
          <a:ea typeface="+mn-ea"/>
          <a:cs typeface="+mn-cs"/>
        </a:defRPr>
      </a:lvl1pPr>
      <a:lvl2pPr marL="486026" indent="-162009" algn="l" defTabSz="648035" rtl="0" eaLnBrk="1" latinLnBrk="0" hangingPunct="1">
        <a:lnSpc>
          <a:spcPct val="90000"/>
        </a:lnSpc>
        <a:spcBef>
          <a:spcPts val="354"/>
        </a:spcBef>
        <a:buFont typeface="Arial" panose="020B0604020202020204" pitchFamily="34" charset="0"/>
        <a:buChar char="•"/>
        <a:defRPr sz="1701" kern="1200">
          <a:solidFill>
            <a:schemeClr val="tx1"/>
          </a:solidFill>
          <a:latin typeface="+mn-lt"/>
          <a:ea typeface="+mn-ea"/>
          <a:cs typeface="+mn-cs"/>
        </a:defRPr>
      </a:lvl2pPr>
      <a:lvl3pPr marL="810044" indent="-162009" algn="l" defTabSz="648035" rtl="0" eaLnBrk="1" latinLnBrk="0" hangingPunct="1">
        <a:lnSpc>
          <a:spcPct val="90000"/>
        </a:lnSpc>
        <a:spcBef>
          <a:spcPts val="354"/>
        </a:spcBef>
        <a:buFont typeface="Arial" panose="020B0604020202020204" pitchFamily="34" charset="0"/>
        <a:buChar char="•"/>
        <a:defRPr sz="1417" kern="1200">
          <a:solidFill>
            <a:schemeClr val="tx1"/>
          </a:solidFill>
          <a:latin typeface="+mn-lt"/>
          <a:ea typeface="+mn-ea"/>
          <a:cs typeface="+mn-cs"/>
        </a:defRPr>
      </a:lvl3pPr>
      <a:lvl4pPr marL="1134062"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4pPr>
      <a:lvl5pPr marL="1458079"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5pPr>
      <a:lvl6pPr marL="1782097"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6pPr>
      <a:lvl7pPr marL="2106115"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7pPr>
      <a:lvl8pPr marL="2430132"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8pPr>
      <a:lvl9pPr marL="2754150" indent="-162009" algn="l" defTabSz="648035" rtl="0" eaLnBrk="1" latinLnBrk="0" hangingPunct="1">
        <a:lnSpc>
          <a:spcPct val="90000"/>
        </a:lnSpc>
        <a:spcBef>
          <a:spcPts val="354"/>
        </a:spcBef>
        <a:buFont typeface="Arial" panose="020B0604020202020204" pitchFamily="34" charset="0"/>
        <a:buChar char="•"/>
        <a:defRPr sz="1276" kern="1200">
          <a:solidFill>
            <a:schemeClr val="tx1"/>
          </a:solidFill>
          <a:latin typeface="+mn-lt"/>
          <a:ea typeface="+mn-ea"/>
          <a:cs typeface="+mn-cs"/>
        </a:defRPr>
      </a:lvl9pPr>
    </p:bodyStyle>
    <p:otherStyle>
      <a:defPPr>
        <a:defRPr lang="en-US"/>
      </a:defPPr>
      <a:lvl1pPr marL="0" algn="l" defTabSz="648035" rtl="0" eaLnBrk="1" latinLnBrk="0" hangingPunct="1">
        <a:defRPr sz="1276" kern="1200">
          <a:solidFill>
            <a:schemeClr val="tx1"/>
          </a:solidFill>
          <a:latin typeface="+mn-lt"/>
          <a:ea typeface="+mn-ea"/>
          <a:cs typeface="+mn-cs"/>
        </a:defRPr>
      </a:lvl1pPr>
      <a:lvl2pPr marL="324018" algn="l" defTabSz="648035" rtl="0" eaLnBrk="1" latinLnBrk="0" hangingPunct="1">
        <a:defRPr sz="1276" kern="1200">
          <a:solidFill>
            <a:schemeClr val="tx1"/>
          </a:solidFill>
          <a:latin typeface="+mn-lt"/>
          <a:ea typeface="+mn-ea"/>
          <a:cs typeface="+mn-cs"/>
        </a:defRPr>
      </a:lvl2pPr>
      <a:lvl3pPr marL="648035" algn="l" defTabSz="648035" rtl="0" eaLnBrk="1" latinLnBrk="0" hangingPunct="1">
        <a:defRPr sz="1276" kern="1200">
          <a:solidFill>
            <a:schemeClr val="tx1"/>
          </a:solidFill>
          <a:latin typeface="+mn-lt"/>
          <a:ea typeface="+mn-ea"/>
          <a:cs typeface="+mn-cs"/>
        </a:defRPr>
      </a:lvl3pPr>
      <a:lvl4pPr marL="972053" algn="l" defTabSz="648035" rtl="0" eaLnBrk="1" latinLnBrk="0" hangingPunct="1">
        <a:defRPr sz="1276" kern="1200">
          <a:solidFill>
            <a:schemeClr val="tx1"/>
          </a:solidFill>
          <a:latin typeface="+mn-lt"/>
          <a:ea typeface="+mn-ea"/>
          <a:cs typeface="+mn-cs"/>
        </a:defRPr>
      </a:lvl4pPr>
      <a:lvl5pPr marL="1296071" algn="l" defTabSz="648035" rtl="0" eaLnBrk="1" latinLnBrk="0" hangingPunct="1">
        <a:defRPr sz="1276" kern="1200">
          <a:solidFill>
            <a:schemeClr val="tx1"/>
          </a:solidFill>
          <a:latin typeface="+mn-lt"/>
          <a:ea typeface="+mn-ea"/>
          <a:cs typeface="+mn-cs"/>
        </a:defRPr>
      </a:lvl5pPr>
      <a:lvl6pPr marL="1620088" algn="l" defTabSz="648035" rtl="0" eaLnBrk="1" latinLnBrk="0" hangingPunct="1">
        <a:defRPr sz="1276" kern="1200">
          <a:solidFill>
            <a:schemeClr val="tx1"/>
          </a:solidFill>
          <a:latin typeface="+mn-lt"/>
          <a:ea typeface="+mn-ea"/>
          <a:cs typeface="+mn-cs"/>
        </a:defRPr>
      </a:lvl6pPr>
      <a:lvl7pPr marL="1944106" algn="l" defTabSz="648035" rtl="0" eaLnBrk="1" latinLnBrk="0" hangingPunct="1">
        <a:defRPr sz="1276" kern="1200">
          <a:solidFill>
            <a:schemeClr val="tx1"/>
          </a:solidFill>
          <a:latin typeface="+mn-lt"/>
          <a:ea typeface="+mn-ea"/>
          <a:cs typeface="+mn-cs"/>
        </a:defRPr>
      </a:lvl7pPr>
      <a:lvl8pPr marL="2268123" algn="l" defTabSz="648035" rtl="0" eaLnBrk="1" latinLnBrk="0" hangingPunct="1">
        <a:defRPr sz="1276" kern="1200">
          <a:solidFill>
            <a:schemeClr val="tx1"/>
          </a:solidFill>
          <a:latin typeface="+mn-lt"/>
          <a:ea typeface="+mn-ea"/>
          <a:cs typeface="+mn-cs"/>
        </a:defRPr>
      </a:lvl8pPr>
      <a:lvl9pPr marL="2592141" algn="l" defTabSz="648035" rtl="0" eaLnBrk="1" latinLnBrk="0" hangingPunct="1">
        <a:defRPr sz="127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791" y="472244"/>
            <a:ext cx="7634924" cy="156761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79563" y="1901783"/>
            <a:ext cx="7621423" cy="356044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86043" y="6062137"/>
            <a:ext cx="2916258" cy="216112"/>
          </a:xfrm>
          <a:prstGeom prst="rect">
            <a:avLst/>
          </a:prstGeom>
        </p:spPr>
        <p:txBody>
          <a:bodyPr vert="horz" lIns="91440" tIns="45720" rIns="91440" bIns="45720" rtlCol="0" anchor="ctr"/>
          <a:lstStyle>
            <a:lvl1pPr algn="l">
              <a:defRPr sz="673">
                <a:solidFill>
                  <a:schemeClr val="tx1">
                    <a:alpha val="80000"/>
                  </a:schemeClr>
                </a:solidFill>
              </a:defRPr>
            </a:lvl1pPr>
          </a:lstStyle>
          <a:p>
            <a:fld id="{09246EE3-3B24-4FFA-A1B4-F9CF07E4185F}" type="datetimeFigureOut">
              <a:rPr lang="en-GB" smtClean="0"/>
              <a:t>24/02/2026</a:t>
            </a:fld>
            <a:endParaRPr lang="en-GB"/>
          </a:p>
        </p:txBody>
      </p:sp>
      <p:sp>
        <p:nvSpPr>
          <p:cNvPr id="5" name="Footer Placeholder 4"/>
          <p:cNvSpPr>
            <a:spLocks noGrp="1"/>
          </p:cNvSpPr>
          <p:nvPr>
            <p:ph type="ftr" sz="quarter" idx="3"/>
          </p:nvPr>
        </p:nvSpPr>
        <p:spPr>
          <a:xfrm>
            <a:off x="486043" y="6196616"/>
            <a:ext cx="3564315" cy="216112"/>
          </a:xfrm>
          <a:prstGeom prst="rect">
            <a:avLst/>
          </a:prstGeom>
        </p:spPr>
        <p:txBody>
          <a:bodyPr vert="horz" lIns="91440" tIns="45720" rIns="91440" bIns="45720" rtlCol="0" anchor="ctr"/>
          <a:lstStyle>
            <a:lvl1pPr algn="l">
              <a:defRPr sz="673"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6211205" y="5555386"/>
            <a:ext cx="2073783" cy="1320719"/>
          </a:xfrm>
          <a:prstGeom prst="rect">
            <a:avLst/>
          </a:prstGeom>
        </p:spPr>
        <p:txBody>
          <a:bodyPr vert="horz" lIns="91440" tIns="45720" rIns="91440" bIns="45720" rtlCol="0" anchor="b"/>
          <a:lstStyle>
            <a:lvl1pPr algn="r">
              <a:defRPr sz="7300" b="0">
                <a:ln>
                  <a:noFill/>
                </a:ln>
                <a:solidFill>
                  <a:schemeClr val="tx1">
                    <a:alpha val="20000"/>
                  </a:schemeClr>
                </a:solidFill>
                <a:latin typeface="+mj-lt"/>
              </a:defRPr>
            </a:lvl1pPr>
          </a:lstStyle>
          <a:p>
            <a:fld id="{25664BF6-BD12-46C6-B58E-D59BBFED8056}" type="slidenum">
              <a:rPr lang="en-GB" smtClean="0"/>
              <a:t>‹#›</a:t>
            </a:fld>
            <a:endParaRPr lang="en-GB"/>
          </a:p>
        </p:txBody>
      </p:sp>
    </p:spTree>
    <p:extLst>
      <p:ext uri="{BB962C8B-B14F-4D97-AF65-F5344CB8AC3E}">
        <p14:creationId xmlns:p14="http://schemas.microsoft.com/office/powerpoint/2010/main" val="3817232649"/>
      </p:ext>
    </p:extLst>
  </p:cSld>
  <p:clrMap bg1="dk1" tx1="lt1" bg2="dk2" tx2="lt2" accent1="accent1" accent2="accent2" accent3="accent3" accent4="accent4" accent5="accent5" accent6="accent6" hlink="hlink" folHlink="folHlink"/>
  <p:sldLayoutIdLst>
    <p:sldLayoutId id="2147483712" r:id="rId1"/>
  </p:sldLayoutIdLst>
  <p:txStyles>
    <p:titleStyle>
      <a:lvl1pPr algn="l" defTabSz="648035" rtl="0" eaLnBrk="1" latinLnBrk="0" hangingPunct="1">
        <a:lnSpc>
          <a:spcPct val="85000"/>
        </a:lnSpc>
        <a:spcBef>
          <a:spcPct val="0"/>
        </a:spcBef>
        <a:buNone/>
        <a:defRPr sz="3827" kern="1200" spc="-85" baseline="0">
          <a:solidFill>
            <a:schemeClr val="tx1">
              <a:lumMod val="75000"/>
              <a:lumOff val="25000"/>
            </a:schemeClr>
          </a:solidFill>
          <a:latin typeface="+mj-lt"/>
          <a:ea typeface="+mj-ea"/>
          <a:cs typeface="+mj-cs"/>
        </a:defRPr>
      </a:lvl1pPr>
    </p:titleStyle>
    <p:bodyStyle>
      <a:lvl1pPr marL="64804" indent="-64804" algn="l" defTabSz="648035" rtl="0" eaLnBrk="1" latinLnBrk="0" hangingPunct="1">
        <a:lnSpc>
          <a:spcPct val="85000"/>
        </a:lnSpc>
        <a:spcBef>
          <a:spcPts val="921"/>
        </a:spcBef>
        <a:buFont typeface="Arial" pitchFamily="34" charset="0"/>
        <a:buChar char=" "/>
        <a:defRPr sz="1701" kern="1200">
          <a:solidFill>
            <a:schemeClr val="accent1"/>
          </a:solidFill>
          <a:latin typeface="+mn-lt"/>
          <a:ea typeface="+mn-ea"/>
          <a:cs typeface="+mn-cs"/>
        </a:defRPr>
      </a:lvl1pPr>
      <a:lvl2pPr marL="246253" indent="-243013" algn="l" defTabSz="648035" rtl="0" eaLnBrk="1" latinLnBrk="0" hangingPunct="1">
        <a:lnSpc>
          <a:spcPct val="85000"/>
        </a:lnSpc>
        <a:spcBef>
          <a:spcPts val="425"/>
        </a:spcBef>
        <a:buFont typeface="Arial" pitchFamily="34" charset="0"/>
        <a:buChar char=" "/>
        <a:defRPr sz="1701" kern="1200">
          <a:solidFill>
            <a:schemeClr val="tx1">
              <a:lumMod val="75000"/>
              <a:lumOff val="25000"/>
            </a:schemeClr>
          </a:solidFill>
          <a:latin typeface="+mn-lt"/>
          <a:ea typeface="+mn-ea"/>
          <a:cs typeface="+mn-cs"/>
        </a:defRPr>
      </a:lvl2pPr>
      <a:lvl3pPr marL="388821" indent="-388821" algn="l" defTabSz="648035" rtl="0" eaLnBrk="1" latinLnBrk="0" hangingPunct="1">
        <a:lnSpc>
          <a:spcPct val="85000"/>
        </a:lnSpc>
        <a:spcBef>
          <a:spcPts val="425"/>
        </a:spcBef>
        <a:buFont typeface="Arial" pitchFamily="34" charset="0"/>
        <a:buChar char=" "/>
        <a:defRPr sz="1417" i="1" kern="1200">
          <a:solidFill>
            <a:schemeClr val="tx1">
              <a:lumMod val="65000"/>
              <a:lumOff val="35000"/>
            </a:schemeClr>
          </a:solidFill>
          <a:latin typeface="+mn-lt"/>
          <a:ea typeface="+mn-ea"/>
          <a:cs typeface="+mn-cs"/>
        </a:defRPr>
      </a:lvl3pPr>
      <a:lvl4pPr marL="583232" indent="-583232" algn="l" defTabSz="648035" rtl="0" eaLnBrk="1" latinLnBrk="0" hangingPunct="1">
        <a:lnSpc>
          <a:spcPct val="85000"/>
        </a:lnSpc>
        <a:spcBef>
          <a:spcPts val="425"/>
        </a:spcBef>
        <a:buFont typeface="Arial" pitchFamily="34" charset="0"/>
        <a:buChar char=" "/>
        <a:defRPr sz="1276" kern="1200">
          <a:solidFill>
            <a:schemeClr val="tx1">
              <a:lumMod val="65000"/>
              <a:lumOff val="35000"/>
            </a:schemeClr>
          </a:solidFill>
          <a:latin typeface="+mn-lt"/>
          <a:ea typeface="+mn-ea"/>
          <a:cs typeface="+mn-cs"/>
        </a:defRPr>
      </a:lvl4pPr>
      <a:lvl5pPr marL="777642" indent="-777642" algn="l" defTabSz="648035" rtl="0" eaLnBrk="1" latinLnBrk="0" hangingPunct="1">
        <a:lnSpc>
          <a:spcPct val="85000"/>
        </a:lnSpc>
        <a:spcBef>
          <a:spcPts val="425"/>
        </a:spcBef>
        <a:buFont typeface="Arial" pitchFamily="34" charset="0"/>
        <a:buChar char=" "/>
        <a:defRPr sz="1276" kern="1200">
          <a:solidFill>
            <a:schemeClr val="tx1">
              <a:lumMod val="65000"/>
              <a:lumOff val="35000"/>
            </a:schemeClr>
          </a:solidFill>
          <a:latin typeface="+mn-lt"/>
          <a:ea typeface="+mn-ea"/>
          <a:cs typeface="+mn-cs"/>
        </a:defRPr>
      </a:lvl5pPr>
      <a:lvl6pPr marL="850440" indent="-162009" algn="l" defTabSz="648035" rtl="0" eaLnBrk="1" latinLnBrk="0" hangingPunct="1">
        <a:lnSpc>
          <a:spcPct val="85000"/>
        </a:lnSpc>
        <a:spcBef>
          <a:spcPts val="425"/>
        </a:spcBef>
        <a:buFont typeface="Arial" pitchFamily="34" charset="0"/>
        <a:buChar char=" "/>
        <a:defRPr sz="1276" kern="1200">
          <a:solidFill>
            <a:schemeClr val="tx1">
              <a:lumMod val="65000"/>
              <a:lumOff val="35000"/>
            </a:schemeClr>
          </a:solidFill>
          <a:latin typeface="+mn-lt"/>
          <a:ea typeface="+mn-ea"/>
          <a:cs typeface="+mn-cs"/>
        </a:defRPr>
      </a:lvl6pPr>
      <a:lvl7pPr marL="992180" indent="-162009" algn="l" defTabSz="648035" rtl="0" eaLnBrk="1" latinLnBrk="0" hangingPunct="1">
        <a:lnSpc>
          <a:spcPct val="85000"/>
        </a:lnSpc>
        <a:spcBef>
          <a:spcPts val="425"/>
        </a:spcBef>
        <a:buFont typeface="Arial" pitchFamily="34" charset="0"/>
        <a:buChar char=" "/>
        <a:defRPr sz="1276" kern="1200">
          <a:solidFill>
            <a:schemeClr val="tx1">
              <a:lumMod val="65000"/>
              <a:lumOff val="35000"/>
            </a:schemeClr>
          </a:solidFill>
          <a:latin typeface="+mn-lt"/>
          <a:ea typeface="+mn-ea"/>
          <a:cs typeface="+mn-cs"/>
        </a:defRPr>
      </a:lvl7pPr>
      <a:lvl8pPr marL="1133920" indent="-162009" algn="l" defTabSz="648035" rtl="0" eaLnBrk="1" latinLnBrk="0" hangingPunct="1">
        <a:lnSpc>
          <a:spcPct val="85000"/>
        </a:lnSpc>
        <a:spcBef>
          <a:spcPts val="425"/>
        </a:spcBef>
        <a:buFont typeface="Arial" pitchFamily="34" charset="0"/>
        <a:buChar char=" "/>
        <a:defRPr sz="1276" kern="1200">
          <a:solidFill>
            <a:schemeClr val="tx1">
              <a:lumMod val="65000"/>
              <a:lumOff val="35000"/>
            </a:schemeClr>
          </a:solidFill>
          <a:latin typeface="+mn-lt"/>
          <a:ea typeface="+mn-ea"/>
          <a:cs typeface="+mn-cs"/>
        </a:defRPr>
      </a:lvl8pPr>
      <a:lvl9pPr marL="1275660" indent="-162009" algn="l" defTabSz="648035" rtl="0" eaLnBrk="1" latinLnBrk="0" hangingPunct="1">
        <a:lnSpc>
          <a:spcPct val="85000"/>
        </a:lnSpc>
        <a:spcBef>
          <a:spcPts val="425"/>
        </a:spcBef>
        <a:buFont typeface="Arial" pitchFamily="34" charset="0"/>
        <a:buChar char=" "/>
        <a:defRPr sz="1276" kern="1200">
          <a:solidFill>
            <a:schemeClr val="tx1">
              <a:lumMod val="65000"/>
              <a:lumOff val="35000"/>
            </a:schemeClr>
          </a:solidFill>
          <a:latin typeface="+mn-lt"/>
          <a:ea typeface="+mn-ea"/>
          <a:cs typeface="+mn-cs"/>
        </a:defRPr>
      </a:lvl9pPr>
    </p:bodyStyle>
    <p:otherStyle>
      <a:defPPr>
        <a:defRPr lang="en-US"/>
      </a:defPPr>
      <a:lvl1pPr marL="0" algn="l" defTabSz="648035" rtl="0" eaLnBrk="1" latinLnBrk="0" hangingPunct="1">
        <a:defRPr sz="1276" kern="1200">
          <a:solidFill>
            <a:schemeClr val="tx1"/>
          </a:solidFill>
          <a:latin typeface="+mn-lt"/>
          <a:ea typeface="+mn-ea"/>
          <a:cs typeface="+mn-cs"/>
        </a:defRPr>
      </a:lvl1pPr>
      <a:lvl2pPr marL="324018" algn="l" defTabSz="648035" rtl="0" eaLnBrk="1" latinLnBrk="0" hangingPunct="1">
        <a:defRPr sz="1276" kern="1200">
          <a:solidFill>
            <a:schemeClr val="tx1"/>
          </a:solidFill>
          <a:latin typeface="+mn-lt"/>
          <a:ea typeface="+mn-ea"/>
          <a:cs typeface="+mn-cs"/>
        </a:defRPr>
      </a:lvl2pPr>
      <a:lvl3pPr marL="648035" algn="l" defTabSz="648035" rtl="0" eaLnBrk="1" latinLnBrk="0" hangingPunct="1">
        <a:defRPr sz="1276" kern="1200">
          <a:solidFill>
            <a:schemeClr val="tx1"/>
          </a:solidFill>
          <a:latin typeface="+mn-lt"/>
          <a:ea typeface="+mn-ea"/>
          <a:cs typeface="+mn-cs"/>
        </a:defRPr>
      </a:lvl3pPr>
      <a:lvl4pPr marL="972053" algn="l" defTabSz="648035" rtl="0" eaLnBrk="1" latinLnBrk="0" hangingPunct="1">
        <a:defRPr sz="1276" kern="1200">
          <a:solidFill>
            <a:schemeClr val="tx1"/>
          </a:solidFill>
          <a:latin typeface="+mn-lt"/>
          <a:ea typeface="+mn-ea"/>
          <a:cs typeface="+mn-cs"/>
        </a:defRPr>
      </a:lvl4pPr>
      <a:lvl5pPr marL="1296071" algn="l" defTabSz="648035" rtl="0" eaLnBrk="1" latinLnBrk="0" hangingPunct="1">
        <a:defRPr sz="1276" kern="1200">
          <a:solidFill>
            <a:schemeClr val="tx1"/>
          </a:solidFill>
          <a:latin typeface="+mn-lt"/>
          <a:ea typeface="+mn-ea"/>
          <a:cs typeface="+mn-cs"/>
        </a:defRPr>
      </a:lvl5pPr>
      <a:lvl6pPr marL="1620088" algn="l" defTabSz="648035" rtl="0" eaLnBrk="1" latinLnBrk="0" hangingPunct="1">
        <a:defRPr sz="1276" kern="1200">
          <a:solidFill>
            <a:schemeClr val="tx1"/>
          </a:solidFill>
          <a:latin typeface="+mn-lt"/>
          <a:ea typeface="+mn-ea"/>
          <a:cs typeface="+mn-cs"/>
        </a:defRPr>
      </a:lvl6pPr>
      <a:lvl7pPr marL="1944106" algn="l" defTabSz="648035" rtl="0" eaLnBrk="1" latinLnBrk="0" hangingPunct="1">
        <a:defRPr sz="1276" kern="1200">
          <a:solidFill>
            <a:schemeClr val="tx1"/>
          </a:solidFill>
          <a:latin typeface="+mn-lt"/>
          <a:ea typeface="+mn-ea"/>
          <a:cs typeface="+mn-cs"/>
        </a:defRPr>
      </a:lvl7pPr>
      <a:lvl8pPr marL="2268123" algn="l" defTabSz="648035" rtl="0" eaLnBrk="1" latinLnBrk="0" hangingPunct="1">
        <a:defRPr sz="1276" kern="1200">
          <a:solidFill>
            <a:schemeClr val="tx1"/>
          </a:solidFill>
          <a:latin typeface="+mn-lt"/>
          <a:ea typeface="+mn-ea"/>
          <a:cs typeface="+mn-cs"/>
        </a:defRPr>
      </a:lvl8pPr>
      <a:lvl9pPr marL="2592141" algn="l" defTabSz="648035" rtl="0" eaLnBrk="1" latinLnBrk="0" hangingPunct="1">
        <a:defRPr sz="127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0" y="24033"/>
            <a:ext cx="8636342" cy="6469648"/>
          </a:xfrm>
          <a:prstGeom prst="rect">
            <a:avLst/>
          </a:prstGeom>
        </p:spPr>
      </p:pic>
      <p:sp>
        <p:nvSpPr>
          <p:cNvPr id="9" name="Title 1"/>
          <p:cNvSpPr txBox="1">
            <a:spLocks/>
          </p:cNvSpPr>
          <p:nvPr userDrawn="1"/>
        </p:nvSpPr>
        <p:spPr>
          <a:xfrm>
            <a:off x="648058" y="2014042"/>
            <a:ext cx="7344649" cy="2699089"/>
          </a:xfrm>
          <a:prstGeom prst="rect">
            <a:avLst/>
          </a:prstGeom>
        </p:spPr>
        <p:txBody>
          <a:bodyPr lIns="64787" tIns="32394" rIns="64787" bIns="32394"/>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98">
                <a:solidFill>
                  <a:prstClr val="white"/>
                </a:solidFill>
              </a:rPr>
              <a:t>Click to edit Master title style</a:t>
            </a:r>
            <a:endParaRPr lang="en-US" sz="3298">
              <a:solidFill>
                <a:prstClr val="white"/>
              </a:solidFill>
            </a:endParaRPr>
          </a:p>
        </p:txBody>
      </p:sp>
    </p:spTree>
    <p:extLst>
      <p:ext uri="{BB962C8B-B14F-4D97-AF65-F5344CB8AC3E}">
        <p14:creationId xmlns:p14="http://schemas.microsoft.com/office/powerpoint/2010/main" val="287308120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ctr" defTabSz="323929" rtl="0" eaLnBrk="1" latinLnBrk="0" hangingPunct="1">
        <a:spcBef>
          <a:spcPct val="0"/>
        </a:spcBef>
        <a:buNone/>
        <a:defRPr sz="3149" kern="1200">
          <a:solidFill>
            <a:schemeClr val="tx1"/>
          </a:solidFill>
          <a:latin typeface="+mj-lt"/>
          <a:ea typeface="+mj-ea"/>
          <a:cs typeface="+mj-cs"/>
        </a:defRPr>
      </a:lvl1pPr>
    </p:titleStyle>
    <p:bodyStyle>
      <a:lvl1pPr marL="242947" indent="-242947" algn="l" defTabSz="323929" rtl="0" eaLnBrk="1" latinLnBrk="0" hangingPunct="1">
        <a:spcBef>
          <a:spcPct val="20000"/>
        </a:spcBef>
        <a:buFont typeface="Arial"/>
        <a:buChar char="•"/>
        <a:defRPr sz="2249" kern="1200">
          <a:solidFill>
            <a:schemeClr val="tx1"/>
          </a:solidFill>
          <a:latin typeface="+mn-lt"/>
          <a:ea typeface="+mn-ea"/>
          <a:cs typeface="+mn-cs"/>
        </a:defRPr>
      </a:lvl1pPr>
      <a:lvl2pPr marL="526385" indent="-202456" algn="l" defTabSz="323929" rtl="0" eaLnBrk="1" latinLnBrk="0" hangingPunct="1">
        <a:spcBef>
          <a:spcPct val="20000"/>
        </a:spcBef>
        <a:buFont typeface="Arial"/>
        <a:buChar char="–"/>
        <a:defRPr sz="1949" kern="1200">
          <a:solidFill>
            <a:schemeClr val="tx1"/>
          </a:solidFill>
          <a:latin typeface="+mn-lt"/>
          <a:ea typeface="+mn-ea"/>
          <a:cs typeface="+mn-cs"/>
        </a:defRPr>
      </a:lvl2pPr>
      <a:lvl3pPr marL="809822" indent="-161965" algn="l" defTabSz="323929" rtl="0" eaLnBrk="1" latinLnBrk="0" hangingPunct="1">
        <a:spcBef>
          <a:spcPct val="20000"/>
        </a:spcBef>
        <a:buFont typeface="Arial"/>
        <a:buChar char="•"/>
        <a:defRPr sz="1724" kern="1200">
          <a:solidFill>
            <a:schemeClr val="tx1"/>
          </a:solidFill>
          <a:latin typeface="+mn-lt"/>
          <a:ea typeface="+mn-ea"/>
          <a:cs typeface="+mn-cs"/>
        </a:defRPr>
      </a:lvl3pPr>
      <a:lvl4pPr marL="1133752" indent="-161965" algn="l" defTabSz="323929" rtl="0" eaLnBrk="1" latinLnBrk="0" hangingPunct="1">
        <a:spcBef>
          <a:spcPct val="20000"/>
        </a:spcBef>
        <a:buFont typeface="Arial"/>
        <a:buChar char="–"/>
        <a:defRPr sz="1424" kern="1200">
          <a:solidFill>
            <a:schemeClr val="tx1"/>
          </a:solidFill>
          <a:latin typeface="+mn-lt"/>
          <a:ea typeface="+mn-ea"/>
          <a:cs typeface="+mn-cs"/>
        </a:defRPr>
      </a:lvl4pPr>
      <a:lvl5pPr marL="1457681" indent="-161965" algn="l" defTabSz="323929" rtl="0" eaLnBrk="1" latinLnBrk="0" hangingPunct="1">
        <a:spcBef>
          <a:spcPct val="20000"/>
        </a:spcBef>
        <a:buFont typeface="Arial"/>
        <a:buChar char="»"/>
        <a:defRPr sz="1424" kern="1200">
          <a:solidFill>
            <a:schemeClr val="tx1"/>
          </a:solidFill>
          <a:latin typeface="+mn-lt"/>
          <a:ea typeface="+mn-ea"/>
          <a:cs typeface="+mn-cs"/>
        </a:defRPr>
      </a:lvl5pPr>
      <a:lvl6pPr marL="1781609" indent="-161965" algn="l" defTabSz="323929" rtl="0" eaLnBrk="1" latinLnBrk="0" hangingPunct="1">
        <a:spcBef>
          <a:spcPct val="20000"/>
        </a:spcBef>
        <a:buFont typeface="Arial"/>
        <a:buChar char="•"/>
        <a:defRPr sz="1424" kern="1200">
          <a:solidFill>
            <a:schemeClr val="tx1"/>
          </a:solidFill>
          <a:latin typeface="+mn-lt"/>
          <a:ea typeface="+mn-ea"/>
          <a:cs typeface="+mn-cs"/>
        </a:defRPr>
      </a:lvl6pPr>
      <a:lvl7pPr marL="2105539" indent="-161965" algn="l" defTabSz="323929" rtl="0" eaLnBrk="1" latinLnBrk="0" hangingPunct="1">
        <a:spcBef>
          <a:spcPct val="20000"/>
        </a:spcBef>
        <a:buFont typeface="Arial"/>
        <a:buChar char="•"/>
        <a:defRPr sz="1424" kern="1200">
          <a:solidFill>
            <a:schemeClr val="tx1"/>
          </a:solidFill>
          <a:latin typeface="+mn-lt"/>
          <a:ea typeface="+mn-ea"/>
          <a:cs typeface="+mn-cs"/>
        </a:defRPr>
      </a:lvl7pPr>
      <a:lvl8pPr marL="2429468" indent="-161965" algn="l" defTabSz="323929" rtl="0" eaLnBrk="1" latinLnBrk="0" hangingPunct="1">
        <a:spcBef>
          <a:spcPct val="20000"/>
        </a:spcBef>
        <a:buFont typeface="Arial"/>
        <a:buChar char="•"/>
        <a:defRPr sz="1424" kern="1200">
          <a:solidFill>
            <a:schemeClr val="tx1"/>
          </a:solidFill>
          <a:latin typeface="+mn-lt"/>
          <a:ea typeface="+mn-ea"/>
          <a:cs typeface="+mn-cs"/>
        </a:defRPr>
      </a:lvl8pPr>
      <a:lvl9pPr marL="2753398" indent="-161965" algn="l" defTabSz="323929" rtl="0" eaLnBrk="1" latinLnBrk="0" hangingPunct="1">
        <a:spcBef>
          <a:spcPct val="20000"/>
        </a:spcBef>
        <a:buFont typeface="Arial"/>
        <a:buChar char="•"/>
        <a:defRPr sz="1424" kern="1200">
          <a:solidFill>
            <a:schemeClr val="tx1"/>
          </a:solidFill>
          <a:latin typeface="+mn-lt"/>
          <a:ea typeface="+mn-ea"/>
          <a:cs typeface="+mn-cs"/>
        </a:defRPr>
      </a:lvl9pPr>
    </p:bodyStyle>
    <p:otherStyle>
      <a:defPPr>
        <a:defRPr lang="en-US"/>
      </a:defPPr>
      <a:lvl1pPr marL="0" algn="l" defTabSz="323929" rtl="0" eaLnBrk="1" latinLnBrk="0" hangingPunct="1">
        <a:defRPr sz="1274" kern="1200">
          <a:solidFill>
            <a:schemeClr val="tx1"/>
          </a:solidFill>
          <a:latin typeface="+mn-lt"/>
          <a:ea typeface="+mn-ea"/>
          <a:cs typeface="+mn-cs"/>
        </a:defRPr>
      </a:lvl1pPr>
      <a:lvl2pPr marL="323929" algn="l" defTabSz="323929" rtl="0" eaLnBrk="1" latinLnBrk="0" hangingPunct="1">
        <a:defRPr sz="1274" kern="1200">
          <a:solidFill>
            <a:schemeClr val="tx1"/>
          </a:solidFill>
          <a:latin typeface="+mn-lt"/>
          <a:ea typeface="+mn-ea"/>
          <a:cs typeface="+mn-cs"/>
        </a:defRPr>
      </a:lvl2pPr>
      <a:lvl3pPr marL="647858" algn="l" defTabSz="323929" rtl="0" eaLnBrk="1" latinLnBrk="0" hangingPunct="1">
        <a:defRPr sz="1274" kern="1200">
          <a:solidFill>
            <a:schemeClr val="tx1"/>
          </a:solidFill>
          <a:latin typeface="+mn-lt"/>
          <a:ea typeface="+mn-ea"/>
          <a:cs typeface="+mn-cs"/>
        </a:defRPr>
      </a:lvl3pPr>
      <a:lvl4pPr marL="971787" algn="l" defTabSz="323929" rtl="0" eaLnBrk="1" latinLnBrk="0" hangingPunct="1">
        <a:defRPr sz="1274" kern="1200">
          <a:solidFill>
            <a:schemeClr val="tx1"/>
          </a:solidFill>
          <a:latin typeface="+mn-lt"/>
          <a:ea typeface="+mn-ea"/>
          <a:cs typeface="+mn-cs"/>
        </a:defRPr>
      </a:lvl4pPr>
      <a:lvl5pPr marL="1295716" algn="l" defTabSz="323929" rtl="0" eaLnBrk="1" latinLnBrk="0" hangingPunct="1">
        <a:defRPr sz="1274" kern="1200">
          <a:solidFill>
            <a:schemeClr val="tx1"/>
          </a:solidFill>
          <a:latin typeface="+mn-lt"/>
          <a:ea typeface="+mn-ea"/>
          <a:cs typeface="+mn-cs"/>
        </a:defRPr>
      </a:lvl5pPr>
      <a:lvl6pPr marL="1619646" algn="l" defTabSz="323929" rtl="0" eaLnBrk="1" latinLnBrk="0" hangingPunct="1">
        <a:defRPr sz="1274" kern="1200">
          <a:solidFill>
            <a:schemeClr val="tx1"/>
          </a:solidFill>
          <a:latin typeface="+mn-lt"/>
          <a:ea typeface="+mn-ea"/>
          <a:cs typeface="+mn-cs"/>
        </a:defRPr>
      </a:lvl6pPr>
      <a:lvl7pPr marL="1943574" algn="l" defTabSz="323929" rtl="0" eaLnBrk="1" latinLnBrk="0" hangingPunct="1">
        <a:defRPr sz="1274" kern="1200">
          <a:solidFill>
            <a:schemeClr val="tx1"/>
          </a:solidFill>
          <a:latin typeface="+mn-lt"/>
          <a:ea typeface="+mn-ea"/>
          <a:cs typeface="+mn-cs"/>
        </a:defRPr>
      </a:lvl7pPr>
      <a:lvl8pPr marL="2267504" algn="l" defTabSz="323929" rtl="0" eaLnBrk="1" latinLnBrk="0" hangingPunct="1">
        <a:defRPr sz="1274" kern="1200">
          <a:solidFill>
            <a:schemeClr val="tx1"/>
          </a:solidFill>
          <a:latin typeface="+mn-lt"/>
          <a:ea typeface="+mn-ea"/>
          <a:cs typeface="+mn-cs"/>
        </a:defRPr>
      </a:lvl8pPr>
      <a:lvl9pPr marL="2591433" algn="l" defTabSz="323929" rtl="0" eaLnBrk="1" latinLnBrk="0" hangingPunct="1">
        <a:defRPr sz="127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cid:image006.png@01DCA4E9.7074A4A0"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tmp"/><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hyperlink" Target="https://www.edpsyched.co.uk/ebsa-horizons"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hyperlink" Target="https://westsussex.local-offer.org/information_pages/475-anxiety-and-ebsa" TargetMode="External"/><Relationship Id="rId4" Type="http://schemas.openxmlformats.org/officeDocument/2006/relationships/hyperlink" Target="https://kirkleesbusinesssolutions.uk/Page/13241"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ssets.publishing.service.gov.uk/media/5a7dcb85ed915d2ac884d995/SEND_Code_of_Practice_January_2015.pdf"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5" Type="http://schemas.openxmlformats.org/officeDocument/2006/relationships/hyperlink" Target="https://www.wholeschoolsend.org.uk/events/specialist-spotlight-strategies-effective-transitions?utm_campaign=3508356_Dates%20for%20your%20Diary%20-%203rd%20February%202026&amp;utm_medium=email&amp;utm_source=Nasen&amp;dm_i=2F68,2372C,BH113V,7OO8W,1,0,0,0" TargetMode="External"/><Relationship Id="rId4" Type="http://schemas.openxmlformats.org/officeDocument/2006/relationships/hyperlink" Target="https://www.wholeschoolsend.org.uk/events/specialist-spotlight-inclusive-pathways-building-effective-parental-engagement-when-planning?utm_campaign=3508356_Dates%20for%20your%20Diary%20-%203rd%20February%202026&amp;utm_medium=email&amp;utm_source=Nasen&amp;dm_i=2F68,2372C,BH113V,7OO8W,1,0,0,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02B0-8484-1BEC-0D76-0202105BDF3E}"/>
              </a:ext>
            </a:extLst>
          </p:cNvPr>
          <p:cNvSpPr>
            <a:spLocks noGrp="1"/>
          </p:cNvSpPr>
          <p:nvPr>
            <p:ph type="ctrTitle"/>
          </p:nvPr>
        </p:nvSpPr>
        <p:spPr/>
        <p:txBody>
          <a:bodyPr/>
          <a:lstStyle/>
          <a:p>
            <a:r>
              <a:rPr lang="en-GB" dirty="0">
                <a:latin typeface="Comic Sans MS" panose="030F0702030302020204" pitchFamily="66" charset="0"/>
              </a:rPr>
              <a:t>Welcome to </a:t>
            </a:r>
            <a:r>
              <a:rPr lang="en-GB" dirty="0" err="1">
                <a:latin typeface="Comic Sans MS" panose="030F0702030302020204" pitchFamily="66" charset="0"/>
              </a:rPr>
              <a:t>SENCoNet</a:t>
            </a:r>
            <a:r>
              <a:rPr lang="en-GB" dirty="0">
                <a:latin typeface="Comic Sans MS" panose="030F0702030302020204" pitchFamily="66" charset="0"/>
              </a:rPr>
              <a:t> </a:t>
            </a:r>
            <a:br>
              <a:rPr lang="en-GB" dirty="0">
                <a:latin typeface="Comic Sans MS" panose="030F0702030302020204" pitchFamily="66" charset="0"/>
              </a:rPr>
            </a:br>
            <a:r>
              <a:rPr lang="en-GB" dirty="0">
                <a:latin typeface="Comic Sans MS" panose="030F0702030302020204" pitchFamily="66" charset="0"/>
              </a:rPr>
              <a:t>Spring 2026</a:t>
            </a:r>
          </a:p>
        </p:txBody>
      </p:sp>
      <p:pic>
        <p:nvPicPr>
          <p:cNvPr id="4" name="Picture 3">
            <a:extLst>
              <a:ext uri="{FF2B5EF4-FFF2-40B4-BE49-F238E27FC236}">
                <a16:creationId xmlns:a16="http://schemas.microsoft.com/office/drawing/2014/main" id="{B6982BE8-4F4C-1C85-8C9C-720F3939EC31}"/>
              </a:ext>
            </a:extLst>
          </p:cNvPr>
          <p:cNvPicPr>
            <a:picLocks noChangeAspect="1"/>
          </p:cNvPicPr>
          <p:nvPr/>
        </p:nvPicPr>
        <p:blipFill>
          <a:blip r:embed="rId2"/>
          <a:stretch>
            <a:fillRect/>
          </a:stretch>
        </p:blipFill>
        <p:spPr>
          <a:xfrm>
            <a:off x="2419349" y="2012027"/>
            <a:ext cx="3971925" cy="3989657"/>
          </a:xfrm>
          <a:prstGeom prst="rect">
            <a:avLst/>
          </a:prstGeom>
        </p:spPr>
      </p:pic>
    </p:spTree>
    <p:extLst>
      <p:ext uri="{BB962C8B-B14F-4D97-AF65-F5344CB8AC3E}">
        <p14:creationId xmlns:p14="http://schemas.microsoft.com/office/powerpoint/2010/main" val="1236047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35D7-9863-34D3-1459-9F60F24211E6}"/>
              </a:ext>
            </a:extLst>
          </p:cNvPr>
          <p:cNvSpPr>
            <a:spLocks noGrp="1"/>
          </p:cNvSpPr>
          <p:nvPr>
            <p:ph type="title"/>
          </p:nvPr>
        </p:nvSpPr>
        <p:spPr>
          <a:xfrm>
            <a:off x="553036" y="971796"/>
            <a:ext cx="7452658" cy="939458"/>
          </a:xfrm>
        </p:spPr>
        <p:txBody>
          <a:bodyPr/>
          <a:lstStyle/>
          <a:p>
            <a:r>
              <a:rPr lang="en-GB" dirty="0"/>
              <a:t>4 STEPS </a:t>
            </a:r>
          </a:p>
        </p:txBody>
      </p:sp>
      <p:graphicFrame>
        <p:nvGraphicFramePr>
          <p:cNvPr id="4" name="Content Placeholder 3">
            <a:extLst>
              <a:ext uri="{FF2B5EF4-FFF2-40B4-BE49-F238E27FC236}">
                <a16:creationId xmlns:a16="http://schemas.microsoft.com/office/drawing/2014/main" id="{37896EF9-B2B0-37DA-7C1A-9220E68BFCEA}"/>
              </a:ext>
            </a:extLst>
          </p:cNvPr>
          <p:cNvGraphicFramePr>
            <a:graphicFrameLocks noGrp="1"/>
          </p:cNvGraphicFramePr>
          <p:nvPr>
            <p:ph idx="1"/>
          </p:nvPr>
        </p:nvGraphicFramePr>
        <p:xfrm>
          <a:off x="553036" y="1740280"/>
          <a:ext cx="7452658" cy="3083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DCFBF8A-9E61-2487-11E0-029CBC5D49E3}"/>
              </a:ext>
            </a:extLst>
          </p:cNvPr>
          <p:cNvSpPr txBox="1"/>
          <p:nvPr/>
        </p:nvSpPr>
        <p:spPr>
          <a:xfrm>
            <a:off x="2527970" y="4540610"/>
            <a:ext cx="3502790" cy="310406"/>
          </a:xfrm>
          <a:prstGeom prst="rect">
            <a:avLst/>
          </a:prstGeom>
          <a:noFill/>
        </p:spPr>
        <p:txBody>
          <a:bodyPr wrap="square" rtlCol="0">
            <a:spAutoFit/>
          </a:bodyPr>
          <a:lstStyle/>
          <a:p>
            <a:pPr defTabSz="648035"/>
            <a:r>
              <a:rPr lang="en-GB" sz="1417" dirty="0">
                <a:solidFill>
                  <a:prstClr val="black"/>
                </a:solidFill>
                <a:latin typeface="Calibri"/>
              </a:rPr>
              <a:t>Monitor effectiveness of the intervention</a:t>
            </a:r>
          </a:p>
        </p:txBody>
      </p:sp>
    </p:spTree>
    <p:extLst>
      <p:ext uri="{BB962C8B-B14F-4D97-AF65-F5344CB8AC3E}">
        <p14:creationId xmlns:p14="http://schemas.microsoft.com/office/powerpoint/2010/main" val="66718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87FE-1DF2-4E27-A0F7-90189A57FBEA}"/>
              </a:ext>
            </a:extLst>
          </p:cNvPr>
          <p:cNvSpPr>
            <a:spLocks noGrp="1"/>
          </p:cNvSpPr>
          <p:nvPr>
            <p:ph type="title"/>
          </p:nvPr>
        </p:nvSpPr>
        <p:spPr>
          <a:xfrm>
            <a:off x="503741" y="1891440"/>
            <a:ext cx="7452658" cy="2598477"/>
          </a:xfrm>
        </p:spPr>
        <p:txBody>
          <a:bodyPr lIns="64806" tIns="32403" rIns="64806" bIns="32403" anchor="t"/>
          <a:lstStyle/>
          <a:p>
            <a:pPr algn="l">
              <a:spcBef>
                <a:spcPct val="20000"/>
              </a:spcBef>
            </a:pPr>
            <a:r>
              <a:rPr lang="en-GB" sz="1984" i="1" dirty="0">
                <a:ea typeface="+mj-lt"/>
                <a:cs typeface="+mj-lt"/>
              </a:rPr>
              <a:t>“School refusal occurs when stress exceeds support, when risks are greater than resilience and when ‘pull’ factors that promote school non-attendance overcome the ‘push’ factors that encourage attendance” </a:t>
            </a:r>
            <a:br>
              <a:rPr lang="en-GB" sz="1984" i="1" dirty="0">
                <a:ea typeface="+mj-lt"/>
                <a:cs typeface="+mj-lt"/>
              </a:rPr>
            </a:br>
            <a:r>
              <a:rPr lang="en-GB" sz="1701" dirty="0">
                <a:ea typeface="+mj-lt"/>
                <a:cs typeface="+mj-lt"/>
              </a:rPr>
              <a:t>(</a:t>
            </a:r>
            <a:r>
              <a:rPr lang="en-GB" sz="1701" dirty="0" err="1">
                <a:ea typeface="+mj-lt"/>
                <a:cs typeface="+mj-lt"/>
              </a:rPr>
              <a:t>Thambirajah</a:t>
            </a:r>
            <a:r>
              <a:rPr lang="en-GB" sz="1701" dirty="0">
                <a:ea typeface="+mj-lt"/>
                <a:cs typeface="+mj-lt"/>
              </a:rPr>
              <a:t> et al, 2008 p. 33)</a:t>
            </a:r>
            <a:endParaRPr lang="en-GB" sz="1701" dirty="0">
              <a:cs typeface="Calibri"/>
            </a:endParaRPr>
          </a:p>
        </p:txBody>
      </p:sp>
      <p:pic>
        <p:nvPicPr>
          <p:cNvPr id="5" name="Content Placeholder 4">
            <a:extLst>
              <a:ext uri="{FF2B5EF4-FFF2-40B4-BE49-F238E27FC236}">
                <a16:creationId xmlns:a16="http://schemas.microsoft.com/office/drawing/2014/main" id="{4C1BC8CF-E110-452A-86EE-09A44593AA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16656" y="2798547"/>
            <a:ext cx="2095123" cy="2503548"/>
          </a:xfrm>
        </p:spPr>
      </p:pic>
      <p:sp>
        <p:nvSpPr>
          <p:cNvPr id="6" name="Arrow: Right 5">
            <a:extLst>
              <a:ext uri="{FF2B5EF4-FFF2-40B4-BE49-F238E27FC236}">
                <a16:creationId xmlns:a16="http://schemas.microsoft.com/office/drawing/2014/main" id="{2B516D94-E68F-4E22-985C-3075D1C95121}"/>
              </a:ext>
            </a:extLst>
          </p:cNvPr>
          <p:cNvSpPr/>
          <p:nvPr/>
        </p:nvSpPr>
        <p:spPr>
          <a:xfrm>
            <a:off x="2730893" y="3881499"/>
            <a:ext cx="1192017" cy="8678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48035"/>
            <a:endParaRPr lang="en-GB" sz="1276">
              <a:solidFill>
                <a:prstClr val="white"/>
              </a:solidFill>
              <a:latin typeface="Calibri"/>
            </a:endParaRPr>
          </a:p>
        </p:txBody>
      </p:sp>
      <p:sp>
        <p:nvSpPr>
          <p:cNvPr id="7" name="TextBox 6">
            <a:extLst>
              <a:ext uri="{FF2B5EF4-FFF2-40B4-BE49-F238E27FC236}">
                <a16:creationId xmlns:a16="http://schemas.microsoft.com/office/drawing/2014/main" id="{B5D5DA6D-AEA0-45A5-AB34-F8353F390440}"/>
              </a:ext>
            </a:extLst>
          </p:cNvPr>
          <p:cNvSpPr txBox="1"/>
          <p:nvPr/>
        </p:nvSpPr>
        <p:spPr>
          <a:xfrm>
            <a:off x="2675496" y="4462300"/>
            <a:ext cx="1381781" cy="790345"/>
          </a:xfrm>
          <a:prstGeom prst="rect">
            <a:avLst/>
          </a:prstGeom>
          <a:noFill/>
        </p:spPr>
        <p:txBody>
          <a:bodyPr wrap="square" rtlCol="0">
            <a:spAutoFit/>
          </a:bodyPr>
          <a:lstStyle/>
          <a:p>
            <a:pPr defTabSz="648035"/>
            <a:r>
              <a:rPr lang="en-GB" sz="2268" b="1">
                <a:solidFill>
                  <a:prstClr val="black"/>
                </a:solidFill>
                <a:latin typeface="Calibri"/>
              </a:rPr>
              <a:t>PUSH</a:t>
            </a:r>
          </a:p>
          <a:p>
            <a:pPr defTabSz="648035"/>
            <a:r>
              <a:rPr lang="en-GB" sz="2268" b="1">
                <a:solidFill>
                  <a:prstClr val="black"/>
                </a:solidFill>
                <a:latin typeface="Calibri"/>
              </a:rPr>
              <a:t>(towards)</a:t>
            </a:r>
            <a:endParaRPr lang="en-GB" sz="1276" b="1">
              <a:solidFill>
                <a:prstClr val="black"/>
              </a:solidFill>
              <a:latin typeface="Calibri"/>
            </a:endParaRPr>
          </a:p>
        </p:txBody>
      </p:sp>
      <p:pic>
        <p:nvPicPr>
          <p:cNvPr id="8" name="Picture 7">
            <a:extLst>
              <a:ext uri="{FF2B5EF4-FFF2-40B4-BE49-F238E27FC236}">
                <a16:creationId xmlns:a16="http://schemas.microsoft.com/office/drawing/2014/main" id="{74E519B8-00BF-4C41-82DA-2137771F630B}"/>
              </a:ext>
            </a:extLst>
          </p:cNvPr>
          <p:cNvPicPr>
            <a:picLocks noChangeAspect="1"/>
          </p:cNvPicPr>
          <p:nvPr/>
        </p:nvPicPr>
        <p:blipFill>
          <a:blip r:embed="rId4"/>
          <a:stretch>
            <a:fillRect/>
          </a:stretch>
        </p:blipFill>
        <p:spPr>
          <a:xfrm>
            <a:off x="6748671" y="3825077"/>
            <a:ext cx="1388350" cy="974064"/>
          </a:xfrm>
          <a:prstGeom prst="rect">
            <a:avLst/>
          </a:prstGeom>
        </p:spPr>
      </p:pic>
      <p:sp>
        <p:nvSpPr>
          <p:cNvPr id="9" name="TextBox 8">
            <a:extLst>
              <a:ext uri="{FF2B5EF4-FFF2-40B4-BE49-F238E27FC236}">
                <a16:creationId xmlns:a16="http://schemas.microsoft.com/office/drawing/2014/main" id="{609FB375-3DE1-4722-9927-A2522BCF079D}"/>
              </a:ext>
            </a:extLst>
          </p:cNvPr>
          <p:cNvSpPr txBox="1"/>
          <p:nvPr/>
        </p:nvSpPr>
        <p:spPr>
          <a:xfrm>
            <a:off x="6805525" y="4476108"/>
            <a:ext cx="977398" cy="1139351"/>
          </a:xfrm>
          <a:prstGeom prst="rect">
            <a:avLst/>
          </a:prstGeom>
          <a:noFill/>
        </p:spPr>
        <p:txBody>
          <a:bodyPr wrap="square" rtlCol="0">
            <a:spAutoFit/>
          </a:bodyPr>
          <a:lstStyle/>
          <a:p>
            <a:pPr defTabSz="648035"/>
            <a:r>
              <a:rPr lang="en-GB" sz="2268" b="1" dirty="0">
                <a:solidFill>
                  <a:prstClr val="black"/>
                </a:solidFill>
                <a:latin typeface="Calibri"/>
              </a:rPr>
              <a:t>PULL</a:t>
            </a:r>
          </a:p>
          <a:p>
            <a:pPr defTabSz="648035"/>
            <a:r>
              <a:rPr lang="en-GB" sz="2268" b="1" dirty="0">
                <a:solidFill>
                  <a:prstClr val="black"/>
                </a:solidFill>
                <a:latin typeface="Calibri"/>
              </a:rPr>
              <a:t>(away)</a:t>
            </a:r>
            <a:endParaRPr lang="en-GB" sz="1417" b="1" dirty="0">
              <a:solidFill>
                <a:prstClr val="black"/>
              </a:solidFill>
              <a:latin typeface="Calibri"/>
            </a:endParaRPr>
          </a:p>
        </p:txBody>
      </p:sp>
      <p:sp>
        <p:nvSpPr>
          <p:cNvPr id="3" name="TextBox 2">
            <a:extLst>
              <a:ext uri="{FF2B5EF4-FFF2-40B4-BE49-F238E27FC236}">
                <a16:creationId xmlns:a16="http://schemas.microsoft.com/office/drawing/2014/main" id="{79B47253-77B8-7386-8DF0-154ECF099E19}"/>
              </a:ext>
            </a:extLst>
          </p:cNvPr>
          <p:cNvSpPr txBox="1"/>
          <p:nvPr/>
        </p:nvSpPr>
        <p:spPr>
          <a:xfrm>
            <a:off x="244584" y="1079262"/>
            <a:ext cx="8144143" cy="484876"/>
          </a:xfrm>
          <a:prstGeom prst="rect">
            <a:avLst/>
          </a:prstGeom>
          <a:noFill/>
        </p:spPr>
        <p:txBody>
          <a:bodyPr wrap="square" rtlCol="0">
            <a:spAutoFit/>
          </a:bodyPr>
          <a:lstStyle/>
          <a:p>
            <a:pPr algn="ctr" defTabSz="648035"/>
            <a:r>
              <a:rPr lang="en-GB" sz="2551" b="1" dirty="0">
                <a:solidFill>
                  <a:prstClr val="black"/>
                </a:solidFill>
                <a:latin typeface="Calibri"/>
              </a:rPr>
              <a:t>Model to Help Explore &amp; Understand Student EBSA</a:t>
            </a:r>
          </a:p>
        </p:txBody>
      </p:sp>
    </p:spTree>
    <p:extLst>
      <p:ext uri="{BB962C8B-B14F-4D97-AF65-F5344CB8AC3E}">
        <p14:creationId xmlns:p14="http://schemas.microsoft.com/office/powerpoint/2010/main" val="1166643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DBF194-2E67-7FCB-7908-399D65B68F9E}"/>
              </a:ext>
            </a:extLst>
          </p:cNvPr>
          <p:cNvSpPr>
            <a:spLocks noGrp="1"/>
          </p:cNvSpPr>
          <p:nvPr>
            <p:ph idx="1"/>
          </p:nvPr>
        </p:nvSpPr>
        <p:spPr>
          <a:xfrm>
            <a:off x="594052" y="1258928"/>
            <a:ext cx="7452658" cy="3930294"/>
          </a:xfrm>
        </p:spPr>
        <p:txBody>
          <a:bodyPr/>
          <a:lstStyle/>
          <a:p>
            <a:pPr marL="0" indent="0" algn="ctr">
              <a:buNone/>
            </a:pPr>
            <a:r>
              <a:rPr lang="en-GB" b="1" dirty="0">
                <a:cs typeface="Calibri"/>
              </a:rPr>
              <a:t>Activity: decide whether the item is a push or pull factor</a:t>
            </a:r>
            <a:br>
              <a:rPr lang="en-GB" b="1" dirty="0"/>
            </a:br>
            <a:endParaRPr lang="en-GB" b="1" dirty="0"/>
          </a:p>
          <a:p>
            <a:pPr marL="0" indent="0">
              <a:buNone/>
            </a:pPr>
            <a:endParaRPr lang="en-GB" dirty="0"/>
          </a:p>
        </p:txBody>
      </p:sp>
      <p:sp>
        <p:nvSpPr>
          <p:cNvPr id="4" name="Rectangle 3">
            <a:extLst>
              <a:ext uri="{FF2B5EF4-FFF2-40B4-BE49-F238E27FC236}">
                <a16:creationId xmlns:a16="http://schemas.microsoft.com/office/drawing/2014/main" id="{1C10D631-8F4C-CC91-50A3-CFE81EEB47F2}"/>
              </a:ext>
            </a:extLst>
          </p:cNvPr>
          <p:cNvSpPr/>
          <p:nvPr/>
        </p:nvSpPr>
        <p:spPr>
          <a:xfrm>
            <a:off x="1064665" y="3473124"/>
            <a:ext cx="2322205" cy="11109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35"/>
            <a:endParaRPr lang="en-GB" sz="1276">
              <a:solidFill>
                <a:prstClr val="white"/>
              </a:solidFill>
              <a:latin typeface="Calibri"/>
            </a:endParaRPr>
          </a:p>
        </p:txBody>
      </p:sp>
      <p:sp>
        <p:nvSpPr>
          <p:cNvPr id="5" name="Rectangle 4">
            <a:extLst>
              <a:ext uri="{FF2B5EF4-FFF2-40B4-BE49-F238E27FC236}">
                <a16:creationId xmlns:a16="http://schemas.microsoft.com/office/drawing/2014/main" id="{E41A589E-9FBF-A672-E3A7-CA4B2ECA1BA7}"/>
              </a:ext>
            </a:extLst>
          </p:cNvPr>
          <p:cNvSpPr/>
          <p:nvPr/>
        </p:nvSpPr>
        <p:spPr>
          <a:xfrm>
            <a:off x="4436106" y="3411405"/>
            <a:ext cx="2322205" cy="11109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35"/>
            <a:endParaRPr lang="en-GB" sz="1276">
              <a:solidFill>
                <a:prstClr val="white"/>
              </a:solidFill>
              <a:latin typeface="Calibri"/>
            </a:endParaRPr>
          </a:p>
        </p:txBody>
      </p:sp>
      <p:sp>
        <p:nvSpPr>
          <p:cNvPr id="6" name="TextBox 5">
            <a:extLst>
              <a:ext uri="{FF2B5EF4-FFF2-40B4-BE49-F238E27FC236}">
                <a16:creationId xmlns:a16="http://schemas.microsoft.com/office/drawing/2014/main" id="{857D1676-0C45-BA4C-9CAA-1E255F1EAA70}"/>
              </a:ext>
            </a:extLst>
          </p:cNvPr>
          <p:cNvSpPr txBox="1"/>
          <p:nvPr/>
        </p:nvSpPr>
        <p:spPr>
          <a:xfrm>
            <a:off x="1064665" y="2735206"/>
            <a:ext cx="2372353" cy="703013"/>
          </a:xfrm>
          <a:prstGeom prst="rect">
            <a:avLst/>
          </a:prstGeom>
          <a:noFill/>
        </p:spPr>
        <p:txBody>
          <a:bodyPr wrap="square" rtlCol="0">
            <a:spAutoFit/>
          </a:bodyPr>
          <a:lstStyle/>
          <a:p>
            <a:pPr defTabSz="648035"/>
            <a:r>
              <a:rPr lang="en-GB" sz="1984" b="1" dirty="0">
                <a:solidFill>
                  <a:prstClr val="black"/>
                </a:solidFill>
                <a:latin typeface="Calibri"/>
              </a:rPr>
              <a:t>            PUSH </a:t>
            </a:r>
          </a:p>
          <a:p>
            <a:pPr defTabSz="648035"/>
            <a:r>
              <a:rPr lang="en-GB" sz="1984" b="1" dirty="0">
                <a:solidFill>
                  <a:prstClr val="black"/>
                </a:solidFill>
                <a:latin typeface="Calibri"/>
              </a:rPr>
              <a:t>   (towards school)</a:t>
            </a:r>
          </a:p>
        </p:txBody>
      </p:sp>
      <p:sp>
        <p:nvSpPr>
          <p:cNvPr id="7" name="TextBox 6">
            <a:extLst>
              <a:ext uri="{FF2B5EF4-FFF2-40B4-BE49-F238E27FC236}">
                <a16:creationId xmlns:a16="http://schemas.microsoft.com/office/drawing/2014/main" id="{CD776812-3780-5F0B-C2C5-0E80E622EAFE}"/>
              </a:ext>
            </a:extLst>
          </p:cNvPr>
          <p:cNvSpPr txBox="1"/>
          <p:nvPr/>
        </p:nvSpPr>
        <p:spPr>
          <a:xfrm>
            <a:off x="4436106" y="2735206"/>
            <a:ext cx="2372352" cy="703013"/>
          </a:xfrm>
          <a:prstGeom prst="rect">
            <a:avLst/>
          </a:prstGeom>
          <a:noFill/>
        </p:spPr>
        <p:txBody>
          <a:bodyPr wrap="square" rtlCol="0">
            <a:spAutoFit/>
          </a:bodyPr>
          <a:lstStyle/>
          <a:p>
            <a:pPr defTabSz="648035"/>
            <a:r>
              <a:rPr lang="en-GB" sz="1984" b="1" dirty="0">
                <a:solidFill>
                  <a:prstClr val="black"/>
                </a:solidFill>
                <a:latin typeface="Calibri"/>
              </a:rPr>
              <a:t>              PULL </a:t>
            </a:r>
          </a:p>
          <a:p>
            <a:pPr defTabSz="648035"/>
            <a:r>
              <a:rPr lang="en-GB" sz="1984" b="1" dirty="0">
                <a:solidFill>
                  <a:prstClr val="black"/>
                </a:solidFill>
                <a:latin typeface="Calibri"/>
              </a:rPr>
              <a:t>  (away from school)</a:t>
            </a:r>
          </a:p>
        </p:txBody>
      </p:sp>
    </p:spTree>
    <p:extLst>
      <p:ext uri="{BB962C8B-B14F-4D97-AF65-F5344CB8AC3E}">
        <p14:creationId xmlns:p14="http://schemas.microsoft.com/office/powerpoint/2010/main" val="187111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01E7C-AFC8-4B7C-81C2-1CCAE5EA1B8A}"/>
              </a:ext>
            </a:extLst>
          </p:cNvPr>
          <p:cNvSpPr>
            <a:spLocks noGrp="1"/>
          </p:cNvSpPr>
          <p:nvPr>
            <p:ph type="title"/>
          </p:nvPr>
        </p:nvSpPr>
        <p:spPr>
          <a:xfrm>
            <a:off x="450203" y="811461"/>
            <a:ext cx="7452658" cy="542748"/>
          </a:xfrm>
        </p:spPr>
        <p:txBody>
          <a:bodyPr/>
          <a:lstStyle/>
          <a:p>
            <a:r>
              <a:rPr lang="en-GB" sz="3118" dirty="0"/>
              <a:t>Risk Factors</a:t>
            </a:r>
          </a:p>
        </p:txBody>
      </p:sp>
      <p:graphicFrame>
        <p:nvGraphicFramePr>
          <p:cNvPr id="4" name="Content Placeholder 3">
            <a:extLst>
              <a:ext uri="{FF2B5EF4-FFF2-40B4-BE49-F238E27FC236}">
                <a16:creationId xmlns:a16="http://schemas.microsoft.com/office/drawing/2014/main" id="{A611222D-18DE-45AB-A495-29A2AA4C8A55}"/>
              </a:ext>
            </a:extLst>
          </p:cNvPr>
          <p:cNvGraphicFramePr>
            <a:graphicFrameLocks noGrp="1"/>
          </p:cNvGraphicFramePr>
          <p:nvPr>
            <p:ph idx="1"/>
          </p:nvPr>
        </p:nvGraphicFramePr>
        <p:xfrm>
          <a:off x="314455" y="1354210"/>
          <a:ext cx="7740355" cy="4191431"/>
        </p:xfrm>
        <a:graphic>
          <a:graphicData uri="http://schemas.openxmlformats.org/drawingml/2006/table">
            <a:tbl>
              <a:tblPr firstRow="1" bandRow="1">
                <a:tableStyleId>{5C22544A-7EE6-4342-B048-85BDC9FD1C3A}</a:tableStyleId>
              </a:tblPr>
              <a:tblGrid>
                <a:gridCol w="2585747">
                  <a:extLst>
                    <a:ext uri="{9D8B030D-6E8A-4147-A177-3AD203B41FA5}">
                      <a16:colId xmlns:a16="http://schemas.microsoft.com/office/drawing/2014/main" val="2571921626"/>
                    </a:ext>
                  </a:extLst>
                </a:gridCol>
                <a:gridCol w="2577304">
                  <a:extLst>
                    <a:ext uri="{9D8B030D-6E8A-4147-A177-3AD203B41FA5}">
                      <a16:colId xmlns:a16="http://schemas.microsoft.com/office/drawing/2014/main" val="888610648"/>
                    </a:ext>
                  </a:extLst>
                </a:gridCol>
                <a:gridCol w="2577304">
                  <a:extLst>
                    <a:ext uri="{9D8B030D-6E8A-4147-A177-3AD203B41FA5}">
                      <a16:colId xmlns:a16="http://schemas.microsoft.com/office/drawing/2014/main" val="2304447360"/>
                    </a:ext>
                  </a:extLst>
                </a:gridCol>
              </a:tblGrid>
              <a:tr h="324029">
                <a:tc>
                  <a:txBody>
                    <a:bodyPr/>
                    <a:lstStyle/>
                    <a:p>
                      <a:r>
                        <a:rPr lang="en-GB" sz="1700" dirty="0"/>
                        <a:t>School Factors</a:t>
                      </a:r>
                    </a:p>
                  </a:txBody>
                  <a:tcPr marL="64806" marR="64806" marT="32403" marB="32403"/>
                </a:tc>
                <a:tc>
                  <a:txBody>
                    <a:bodyPr/>
                    <a:lstStyle/>
                    <a:p>
                      <a:r>
                        <a:rPr lang="en-GB" sz="1700"/>
                        <a:t>Family Factors</a:t>
                      </a:r>
                    </a:p>
                  </a:txBody>
                  <a:tcPr marL="64806" marR="64806" marT="32403" marB="32403"/>
                </a:tc>
                <a:tc>
                  <a:txBody>
                    <a:bodyPr/>
                    <a:lstStyle/>
                    <a:p>
                      <a:r>
                        <a:rPr lang="en-GB" sz="1700"/>
                        <a:t>Child Factors</a:t>
                      </a:r>
                    </a:p>
                  </a:txBody>
                  <a:tcPr marL="64806" marR="64806" marT="32403" marB="32403"/>
                </a:tc>
                <a:extLst>
                  <a:ext uri="{0D108BD9-81ED-4DB2-BD59-A6C34878D82A}">
                    <a16:rowId xmlns:a16="http://schemas.microsoft.com/office/drawing/2014/main" val="34669196"/>
                  </a:ext>
                </a:extLst>
              </a:tr>
              <a:tr h="540048">
                <a:tc>
                  <a:txBody>
                    <a:bodyPr/>
                    <a:lstStyle/>
                    <a:p>
                      <a:r>
                        <a:rPr lang="en-GB" sz="1600" dirty="0"/>
                        <a:t>Bullying/</a:t>
                      </a:r>
                      <a:r>
                        <a:rPr lang="en-GB" sz="1600" cap="none" spc="0" dirty="0">
                          <a:solidFill>
                            <a:schemeClr val="tx1"/>
                          </a:solidFill>
                        </a:rPr>
                        <a:t>Perceived Bullying</a:t>
                      </a:r>
                      <a:endParaRPr lang="en-GB" sz="1600" dirty="0"/>
                    </a:p>
                  </a:txBody>
                  <a:tcPr marL="64806" marR="64806" marT="32403" marB="32403"/>
                </a:tc>
                <a:tc>
                  <a:txBody>
                    <a:bodyPr/>
                    <a:lstStyle/>
                    <a:p>
                      <a:r>
                        <a:rPr lang="en-GB" sz="1600" dirty="0"/>
                        <a:t>Separation/Divorce</a:t>
                      </a:r>
                    </a:p>
                  </a:txBody>
                  <a:tcPr marL="64806" marR="64806" marT="32403" marB="32403"/>
                </a:tc>
                <a:tc>
                  <a:txBody>
                    <a:bodyPr/>
                    <a:lstStyle/>
                    <a:p>
                      <a:pPr marL="0" marR="0" lvl="0" indent="0" algn="l" defTabSz="457075" rtl="0" eaLnBrk="1" fontAlgn="auto" latinLnBrk="0" hangingPunct="1">
                        <a:lnSpc>
                          <a:spcPct val="100000"/>
                        </a:lnSpc>
                        <a:spcBef>
                          <a:spcPts val="0"/>
                        </a:spcBef>
                        <a:spcAft>
                          <a:spcPts val="0"/>
                        </a:spcAft>
                        <a:buClrTx/>
                        <a:buSzTx/>
                        <a:buFontTx/>
                        <a:buNone/>
                        <a:tabLst/>
                        <a:defRPr/>
                      </a:pPr>
                      <a:r>
                        <a:rPr lang="en-GB" sz="1600" cap="none" spc="0" dirty="0">
                          <a:solidFill>
                            <a:schemeClr val="tx1"/>
                          </a:solidFill>
                        </a:rPr>
                        <a:t>Neurodiversity/</a:t>
                      </a:r>
                    </a:p>
                    <a:p>
                      <a:pPr marL="0" marR="0" lvl="0" indent="0" algn="l" defTabSz="457075" rtl="0" eaLnBrk="1" fontAlgn="auto" latinLnBrk="0" hangingPunct="1">
                        <a:lnSpc>
                          <a:spcPct val="100000"/>
                        </a:lnSpc>
                        <a:spcBef>
                          <a:spcPts val="0"/>
                        </a:spcBef>
                        <a:spcAft>
                          <a:spcPts val="0"/>
                        </a:spcAft>
                        <a:buClrTx/>
                        <a:buSzTx/>
                        <a:buFontTx/>
                        <a:buNone/>
                        <a:tabLst/>
                        <a:defRPr/>
                      </a:pPr>
                      <a:r>
                        <a:rPr lang="en-GB" sz="1600" cap="none" spc="0" dirty="0">
                          <a:solidFill>
                            <a:schemeClr val="tx1"/>
                          </a:solidFill>
                        </a:rPr>
                        <a:t>neurodivergence</a:t>
                      </a:r>
                    </a:p>
                  </a:txBody>
                  <a:tcPr marL="64806" marR="64806" marT="32403" marB="32403"/>
                </a:tc>
                <a:extLst>
                  <a:ext uri="{0D108BD9-81ED-4DB2-BD59-A6C34878D82A}">
                    <a16:rowId xmlns:a16="http://schemas.microsoft.com/office/drawing/2014/main" val="1190325905"/>
                  </a:ext>
                </a:extLst>
              </a:tr>
              <a:tr h="547559">
                <a:tc>
                  <a:txBody>
                    <a:bodyPr/>
                    <a:lstStyle/>
                    <a:p>
                      <a:r>
                        <a:rPr lang="en-GB" sz="1600" dirty="0"/>
                        <a:t>Academic difficulties</a:t>
                      </a:r>
                      <a:r>
                        <a:rPr lang="en-GB" sz="1600" cap="none" spc="0" dirty="0">
                          <a:solidFill>
                            <a:schemeClr val="tx1"/>
                          </a:solidFill>
                        </a:rPr>
                        <a:t>/Academic pressure</a:t>
                      </a:r>
                      <a:endParaRPr lang="en-GB" sz="1600" dirty="0"/>
                    </a:p>
                  </a:txBody>
                  <a:tcPr marL="64806" marR="64806" marT="32403" marB="32403"/>
                </a:tc>
                <a:tc>
                  <a:txBody>
                    <a:bodyPr/>
                    <a:lstStyle/>
                    <a:p>
                      <a:r>
                        <a:rPr lang="en-GB" sz="1600"/>
                        <a:t>Bereavement and loss</a:t>
                      </a:r>
                    </a:p>
                  </a:txBody>
                  <a:tcPr marL="64806" marR="64806" marT="32403" marB="32403"/>
                </a:tc>
                <a:tc>
                  <a:txBody>
                    <a:bodyPr/>
                    <a:lstStyle/>
                    <a:p>
                      <a:r>
                        <a:rPr lang="en-GB" sz="1600"/>
                        <a:t>Fear of failure/poor self confidence</a:t>
                      </a:r>
                    </a:p>
                  </a:txBody>
                  <a:tcPr marL="64806" marR="64806" marT="32403" marB="32403"/>
                </a:tc>
                <a:extLst>
                  <a:ext uri="{0D108BD9-81ED-4DB2-BD59-A6C34878D82A}">
                    <a16:rowId xmlns:a16="http://schemas.microsoft.com/office/drawing/2014/main" val="1125215507"/>
                  </a:ext>
                </a:extLst>
              </a:tr>
              <a:tr h="304200">
                <a:tc>
                  <a:txBody>
                    <a:bodyPr/>
                    <a:lstStyle/>
                    <a:p>
                      <a:r>
                        <a:rPr lang="en-GB" sz="1600" dirty="0"/>
                        <a:t>Sensory environment</a:t>
                      </a:r>
                    </a:p>
                  </a:txBody>
                  <a:tcPr marL="64806" marR="64806" marT="32403" marB="32403"/>
                </a:tc>
                <a:tc>
                  <a:txBody>
                    <a:bodyPr/>
                    <a:lstStyle/>
                    <a:p>
                      <a:r>
                        <a:rPr lang="en-GB" sz="1600" dirty="0"/>
                        <a:t>Parental health/mental health</a:t>
                      </a:r>
                    </a:p>
                  </a:txBody>
                  <a:tcPr marL="64806" marR="64806" marT="32403" marB="32403"/>
                </a:tc>
                <a:tc>
                  <a:txBody>
                    <a:bodyPr/>
                    <a:lstStyle/>
                    <a:p>
                      <a:r>
                        <a:rPr lang="en-GB" sz="1600"/>
                        <a:t>Trauma</a:t>
                      </a:r>
                    </a:p>
                  </a:txBody>
                  <a:tcPr marL="64806" marR="64806" marT="32403" marB="32403"/>
                </a:tc>
                <a:extLst>
                  <a:ext uri="{0D108BD9-81ED-4DB2-BD59-A6C34878D82A}">
                    <a16:rowId xmlns:a16="http://schemas.microsoft.com/office/drawing/2014/main" val="2266936214"/>
                  </a:ext>
                </a:extLst>
              </a:tr>
              <a:tr h="304200">
                <a:tc>
                  <a:txBody>
                    <a:bodyPr/>
                    <a:lstStyle/>
                    <a:p>
                      <a:r>
                        <a:rPr lang="en-GB" sz="1600" dirty="0"/>
                        <a:t>Transitions</a:t>
                      </a:r>
                    </a:p>
                  </a:txBody>
                  <a:tcPr marL="64806" marR="64806" marT="32403" marB="32403"/>
                </a:tc>
                <a:tc>
                  <a:txBody>
                    <a:bodyPr/>
                    <a:lstStyle/>
                    <a:p>
                      <a:r>
                        <a:rPr lang="en-GB" sz="1600"/>
                        <a:t>Conflict within the home</a:t>
                      </a:r>
                    </a:p>
                  </a:txBody>
                  <a:tcPr marL="64806" marR="64806" marT="32403" marB="32403"/>
                </a:tc>
                <a:tc>
                  <a:txBody>
                    <a:bodyPr/>
                    <a:lstStyle/>
                    <a:p>
                      <a:r>
                        <a:rPr lang="en-GB" sz="1600" dirty="0"/>
                        <a:t>Physical illness</a:t>
                      </a:r>
                    </a:p>
                  </a:txBody>
                  <a:tcPr marL="64806" marR="64806" marT="32403" marB="32403"/>
                </a:tc>
                <a:extLst>
                  <a:ext uri="{0D108BD9-81ED-4DB2-BD59-A6C34878D82A}">
                    <a16:rowId xmlns:a16="http://schemas.microsoft.com/office/drawing/2014/main" val="3938648062"/>
                  </a:ext>
                </a:extLst>
              </a:tr>
              <a:tr h="540048">
                <a:tc>
                  <a:txBody>
                    <a:bodyPr/>
                    <a:lstStyle/>
                    <a:p>
                      <a:r>
                        <a:rPr lang="en-GB" sz="1600" dirty="0"/>
                        <a:t>Tests/Exams</a:t>
                      </a:r>
                    </a:p>
                  </a:txBody>
                  <a:tcPr marL="64806" marR="64806" marT="32403" marB="32403"/>
                </a:tc>
                <a:tc>
                  <a:txBody>
                    <a:bodyPr/>
                    <a:lstStyle/>
                    <a:p>
                      <a:r>
                        <a:rPr lang="en-GB" sz="1600"/>
                        <a:t>Being the youngest child</a:t>
                      </a:r>
                    </a:p>
                  </a:txBody>
                  <a:tcPr marL="64806" marR="64806" marT="32403" marB="32403"/>
                </a:tc>
                <a:tc>
                  <a:txBody>
                    <a:bodyPr/>
                    <a:lstStyle/>
                    <a:p>
                      <a:r>
                        <a:rPr lang="en-GB" sz="1600" dirty="0"/>
                        <a:t>Age/</a:t>
                      </a:r>
                      <a:r>
                        <a:rPr lang="en-GB" sz="1600" cap="none" spc="0" dirty="0">
                          <a:solidFill>
                            <a:schemeClr val="tx1"/>
                          </a:solidFill>
                        </a:rPr>
                        <a:t>puberty/sensory differences</a:t>
                      </a:r>
                      <a:endParaRPr lang="en-GB" sz="1600" dirty="0"/>
                    </a:p>
                  </a:txBody>
                  <a:tcPr marL="64806" marR="64806" marT="32403" marB="32403"/>
                </a:tc>
                <a:extLst>
                  <a:ext uri="{0D108BD9-81ED-4DB2-BD59-A6C34878D82A}">
                    <a16:rowId xmlns:a16="http://schemas.microsoft.com/office/drawing/2014/main" val="1091368753"/>
                  </a:ext>
                </a:extLst>
              </a:tr>
              <a:tr h="547559">
                <a:tc>
                  <a:txBody>
                    <a:bodyPr/>
                    <a:lstStyle/>
                    <a:p>
                      <a:r>
                        <a:rPr lang="en-GB" sz="1600" dirty="0"/>
                        <a:t>Peer or staff relationships</a:t>
                      </a:r>
                    </a:p>
                  </a:txBody>
                  <a:tcPr marL="64806" marR="64806" marT="32403" marB="32403"/>
                </a:tc>
                <a:tc>
                  <a:txBody>
                    <a:bodyPr/>
                    <a:lstStyle/>
                    <a:p>
                      <a:r>
                        <a:rPr lang="en-GB" sz="1600" dirty="0"/>
                        <a:t>High levels of stress within the home/substance issues</a:t>
                      </a:r>
                    </a:p>
                  </a:txBody>
                  <a:tcPr marL="64806" marR="64806" marT="32403" marB="32403"/>
                </a:tc>
                <a:tc>
                  <a:txBody>
                    <a:bodyPr/>
                    <a:lstStyle/>
                    <a:p>
                      <a:r>
                        <a:rPr lang="en-GB" sz="1600" dirty="0"/>
                        <a:t>Learning differences-unmet need</a:t>
                      </a:r>
                    </a:p>
                  </a:txBody>
                  <a:tcPr marL="64806" marR="64806" marT="32403" marB="32403"/>
                </a:tc>
                <a:extLst>
                  <a:ext uri="{0D108BD9-81ED-4DB2-BD59-A6C34878D82A}">
                    <a16:rowId xmlns:a16="http://schemas.microsoft.com/office/drawing/2014/main" val="3108956618"/>
                  </a:ext>
                </a:extLst>
              </a:tr>
              <a:tr h="547559">
                <a:tc>
                  <a:txBody>
                    <a:bodyPr/>
                    <a:lstStyle/>
                    <a:p>
                      <a:r>
                        <a:rPr lang="en-GB" sz="1600" dirty="0"/>
                        <a:t>Transport or journey to school</a:t>
                      </a:r>
                    </a:p>
                  </a:txBody>
                  <a:tcPr marL="64806" marR="64806" marT="32403" marB="32403"/>
                </a:tc>
                <a:tc>
                  <a:txBody>
                    <a:bodyPr/>
                    <a:lstStyle/>
                    <a:p>
                      <a:r>
                        <a:rPr lang="en-GB" sz="1600" dirty="0"/>
                        <a:t>Young carer</a:t>
                      </a:r>
                    </a:p>
                  </a:txBody>
                  <a:tcPr marL="64806" marR="64806" marT="32403" marB="32403"/>
                </a:tc>
                <a:tc>
                  <a:txBody>
                    <a:bodyPr/>
                    <a:lstStyle/>
                    <a:p>
                      <a:r>
                        <a:rPr lang="en-GB" sz="1600" dirty="0"/>
                        <a:t>Separation anxiety</a:t>
                      </a:r>
                    </a:p>
                  </a:txBody>
                  <a:tcPr marL="64806" marR="64806" marT="32403" marB="32403"/>
                </a:tc>
                <a:extLst>
                  <a:ext uri="{0D108BD9-81ED-4DB2-BD59-A6C34878D82A}">
                    <a16:rowId xmlns:a16="http://schemas.microsoft.com/office/drawing/2014/main" val="216637215"/>
                  </a:ext>
                </a:extLst>
              </a:tr>
            </a:tbl>
          </a:graphicData>
        </a:graphic>
      </p:graphicFrame>
    </p:spTree>
    <p:extLst>
      <p:ext uri="{BB962C8B-B14F-4D97-AF65-F5344CB8AC3E}">
        <p14:creationId xmlns:p14="http://schemas.microsoft.com/office/powerpoint/2010/main" val="3181047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B767-05CD-4624-8798-3C50A9255754}"/>
              </a:ext>
            </a:extLst>
          </p:cNvPr>
          <p:cNvSpPr>
            <a:spLocks noGrp="1"/>
          </p:cNvSpPr>
          <p:nvPr>
            <p:ph type="title"/>
          </p:nvPr>
        </p:nvSpPr>
        <p:spPr/>
        <p:txBody>
          <a:bodyPr/>
          <a:lstStyle/>
          <a:p>
            <a:r>
              <a:rPr lang="en-GB"/>
              <a:t>Protective Factors</a:t>
            </a:r>
          </a:p>
        </p:txBody>
      </p:sp>
      <p:sp>
        <p:nvSpPr>
          <p:cNvPr id="3" name="Content Placeholder 2">
            <a:extLst>
              <a:ext uri="{FF2B5EF4-FFF2-40B4-BE49-F238E27FC236}">
                <a16:creationId xmlns:a16="http://schemas.microsoft.com/office/drawing/2014/main" id="{C4D0BB5E-C235-4A42-A900-A65B8E34924F}"/>
              </a:ext>
            </a:extLst>
          </p:cNvPr>
          <p:cNvSpPr>
            <a:spLocks noGrp="1"/>
          </p:cNvSpPr>
          <p:nvPr>
            <p:ph idx="1"/>
          </p:nvPr>
        </p:nvSpPr>
        <p:spPr>
          <a:xfrm>
            <a:off x="204109" y="1681904"/>
            <a:ext cx="6073786" cy="3663182"/>
          </a:xfrm>
        </p:spPr>
        <p:txBody>
          <a:bodyPr lIns="64806" tIns="32403" rIns="64806" bIns="32403" anchor="t"/>
          <a:lstStyle/>
          <a:p>
            <a:pPr marL="242563" indent="-242563"/>
            <a:r>
              <a:rPr lang="en-GB" sz="1559" dirty="0"/>
              <a:t>Ambition, aspiration and motivation </a:t>
            </a:r>
            <a:endParaRPr lang="en-US" sz="1559" dirty="0">
              <a:cs typeface="Calibri"/>
            </a:endParaRPr>
          </a:p>
          <a:p>
            <a:pPr marL="242563" indent="-242563"/>
            <a:r>
              <a:rPr lang="en-GB" sz="1559" dirty="0"/>
              <a:t>Confidence, self-esteem, self-efficacy, value in themselves </a:t>
            </a:r>
            <a:endParaRPr lang="en-GB" sz="1559" dirty="0">
              <a:cs typeface="Calibri"/>
            </a:endParaRPr>
          </a:p>
          <a:p>
            <a:pPr marL="242563" indent="-242563"/>
            <a:r>
              <a:rPr lang="en-GB" sz="1559" dirty="0"/>
              <a:t>Feelings of safety, security and a sense of belonging </a:t>
            </a:r>
            <a:endParaRPr lang="en-GB" sz="1559" dirty="0">
              <a:cs typeface="Calibri"/>
            </a:endParaRPr>
          </a:p>
          <a:p>
            <a:pPr marL="242563" indent="-242563"/>
            <a:r>
              <a:rPr lang="en-GB" sz="1559" dirty="0"/>
              <a:t>Positive and successful experiences in school</a:t>
            </a:r>
            <a:endParaRPr lang="en-GB" sz="1559" dirty="0">
              <a:cs typeface="Calibri"/>
            </a:endParaRPr>
          </a:p>
          <a:p>
            <a:pPr marL="242563" indent="-242563"/>
            <a:r>
              <a:rPr lang="en-GB" sz="1559" dirty="0"/>
              <a:t>Positive relationships with peers or staff </a:t>
            </a:r>
            <a:endParaRPr lang="en-GB" sz="1559" dirty="0">
              <a:cs typeface="Calibri"/>
            </a:endParaRPr>
          </a:p>
          <a:p>
            <a:pPr marL="242563" indent="-242563"/>
            <a:r>
              <a:rPr lang="en-GB" sz="1559" dirty="0"/>
              <a:t>Feeling listened to and understood </a:t>
            </a:r>
            <a:endParaRPr lang="en-GB" sz="1559" dirty="0">
              <a:cs typeface="Calibri"/>
            </a:endParaRPr>
          </a:p>
          <a:p>
            <a:pPr marL="242563" indent="-242563"/>
            <a:r>
              <a:rPr lang="en-GB" sz="1559" dirty="0"/>
              <a:t>Understanding relationship between thoughts, feelings and behaviour </a:t>
            </a:r>
            <a:endParaRPr lang="en-GB" sz="1559" dirty="0">
              <a:cs typeface="Calibri"/>
            </a:endParaRPr>
          </a:p>
          <a:p>
            <a:pPr marL="242563" indent="-242563"/>
            <a:r>
              <a:rPr lang="en-GB" sz="1559" dirty="0"/>
              <a:t>Partnership between school, family and external professionals </a:t>
            </a:r>
            <a:endParaRPr lang="en-GB" sz="1559" dirty="0">
              <a:cs typeface="Calibri"/>
            </a:endParaRPr>
          </a:p>
          <a:p>
            <a:pPr marL="242563" indent="-242563"/>
            <a:r>
              <a:rPr lang="en-GB" sz="1559" dirty="0"/>
              <a:t>Flexibility of school approaches used, linked to listening to the voice of the child</a:t>
            </a:r>
            <a:endParaRPr lang="en-GB" sz="1559" dirty="0">
              <a:cs typeface="Calibri"/>
            </a:endParaRPr>
          </a:p>
          <a:p>
            <a:pPr marL="242563" indent="-242563"/>
            <a:endParaRPr lang="en-GB" dirty="0">
              <a:cs typeface="Calibri"/>
            </a:endParaRPr>
          </a:p>
        </p:txBody>
      </p:sp>
      <p:pic>
        <p:nvPicPr>
          <p:cNvPr id="5" name="Picture 4">
            <a:extLst>
              <a:ext uri="{FF2B5EF4-FFF2-40B4-BE49-F238E27FC236}">
                <a16:creationId xmlns:a16="http://schemas.microsoft.com/office/drawing/2014/main" id="{D6F589FD-00F8-46E1-AB7F-62F1F008DD86}"/>
              </a:ext>
            </a:extLst>
          </p:cNvPr>
          <p:cNvPicPr>
            <a:picLocks noChangeAspect="1"/>
          </p:cNvPicPr>
          <p:nvPr/>
        </p:nvPicPr>
        <p:blipFill rotWithShape="1">
          <a:blip r:embed="rId3">
            <a:extLst>
              <a:ext uri="{28A0092B-C50C-407E-A947-70E740481C1C}">
                <a14:useLocalDpi xmlns:a14="http://schemas.microsoft.com/office/drawing/2010/main" val="0"/>
              </a:ext>
            </a:extLst>
          </a:blip>
          <a:srcRect l="17286" r="17359"/>
          <a:stretch/>
        </p:blipFill>
        <p:spPr>
          <a:xfrm>
            <a:off x="6426396" y="1518856"/>
            <a:ext cx="2108127" cy="3641818"/>
          </a:xfrm>
          <a:prstGeom prst="rect">
            <a:avLst/>
          </a:prstGeom>
        </p:spPr>
      </p:pic>
    </p:spTree>
    <p:extLst>
      <p:ext uri="{BB962C8B-B14F-4D97-AF65-F5344CB8AC3E}">
        <p14:creationId xmlns:p14="http://schemas.microsoft.com/office/powerpoint/2010/main" val="203987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4045-64BB-19C6-E06E-E36D9709BE75}"/>
              </a:ext>
            </a:extLst>
          </p:cNvPr>
          <p:cNvSpPr>
            <a:spLocks noGrp="1"/>
          </p:cNvSpPr>
          <p:nvPr>
            <p:ph type="title"/>
          </p:nvPr>
        </p:nvSpPr>
        <p:spPr>
          <a:xfrm>
            <a:off x="253588" y="1070234"/>
            <a:ext cx="7793122" cy="939458"/>
          </a:xfrm>
        </p:spPr>
        <p:txBody>
          <a:bodyPr>
            <a:normAutofit/>
          </a:bodyPr>
          <a:lstStyle/>
          <a:p>
            <a:r>
              <a:rPr lang="en-GB" sz="2835" b="1" dirty="0"/>
              <a:t>Masking and Emotionally Based School Absence</a:t>
            </a:r>
          </a:p>
        </p:txBody>
      </p:sp>
      <p:graphicFrame>
        <p:nvGraphicFramePr>
          <p:cNvPr id="4" name="Content Placeholder 3">
            <a:extLst>
              <a:ext uri="{FF2B5EF4-FFF2-40B4-BE49-F238E27FC236}">
                <a16:creationId xmlns:a16="http://schemas.microsoft.com/office/drawing/2014/main" id="{DAFED3D3-DF66-33B2-C9D8-A99F4756730D}"/>
              </a:ext>
            </a:extLst>
          </p:cNvPr>
          <p:cNvGraphicFramePr>
            <a:graphicFrameLocks noGrp="1"/>
          </p:cNvGraphicFramePr>
          <p:nvPr>
            <p:ph idx="1"/>
          </p:nvPr>
        </p:nvGraphicFramePr>
        <p:xfrm>
          <a:off x="550363" y="2105325"/>
          <a:ext cx="7452658" cy="3083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F961837-4D6E-23E4-0735-DD37A7512A80}"/>
              </a:ext>
            </a:extLst>
          </p:cNvPr>
          <p:cNvSpPr txBox="1"/>
          <p:nvPr/>
        </p:nvSpPr>
        <p:spPr>
          <a:xfrm>
            <a:off x="6018479" y="2287905"/>
            <a:ext cx="2028231" cy="3168240"/>
          </a:xfrm>
          <a:prstGeom prst="rect">
            <a:avLst/>
          </a:prstGeom>
          <a:solidFill>
            <a:srgbClr val="FFFF00"/>
          </a:solidFill>
        </p:spPr>
        <p:txBody>
          <a:bodyPr wrap="square" rtlCol="0">
            <a:spAutoFit/>
          </a:bodyPr>
          <a:lstStyle/>
          <a:p>
            <a:pPr defTabSz="648035"/>
            <a:r>
              <a:rPr lang="en-GB" sz="1134" b="1" dirty="0">
                <a:solidFill>
                  <a:prstClr val="black"/>
                </a:solidFill>
                <a:latin typeface="Calibri"/>
              </a:rPr>
              <a:t>Why masking leads to EBSA:</a:t>
            </a:r>
          </a:p>
          <a:p>
            <a:pPr defTabSz="648035"/>
            <a:endParaRPr lang="en-GB" sz="992" dirty="0">
              <a:solidFill>
                <a:prstClr val="black"/>
              </a:solidFill>
              <a:latin typeface="Calibri"/>
            </a:endParaRPr>
          </a:p>
          <a:p>
            <a:pPr marL="202511" indent="-202511" defTabSz="648035">
              <a:buFont typeface="Arial" panose="020B0604020202020204" pitchFamily="34" charset="0"/>
              <a:buChar char="•"/>
            </a:pPr>
            <a:r>
              <a:rPr lang="en-GB" sz="1276" dirty="0">
                <a:solidFill>
                  <a:prstClr val="black"/>
                </a:solidFill>
                <a:latin typeface="Calibri"/>
              </a:rPr>
              <a:t>Energy depletion: constantly performing socially or suppressing natural responses drains mental and physical energy  </a:t>
            </a:r>
          </a:p>
          <a:p>
            <a:pPr marL="202511" indent="-202511" defTabSz="648035">
              <a:buFont typeface="Arial" panose="020B0604020202020204" pitchFamily="34" charset="0"/>
              <a:buChar char="•"/>
            </a:pPr>
            <a:r>
              <a:rPr lang="en-GB" sz="1276" dirty="0">
                <a:solidFill>
                  <a:prstClr val="black"/>
                </a:solidFill>
                <a:latin typeface="Calibri"/>
              </a:rPr>
              <a:t>Unmet needs because the adults think the child is coping and so may not offer support or adjustments</a:t>
            </a:r>
          </a:p>
          <a:p>
            <a:pPr marL="202511" indent="-202511" defTabSz="648035">
              <a:buFont typeface="Arial" panose="020B0604020202020204" pitchFamily="34" charset="0"/>
              <a:buChar char="•"/>
            </a:pPr>
            <a:r>
              <a:rPr lang="en-GB" sz="1276" dirty="0">
                <a:solidFill>
                  <a:prstClr val="black"/>
                </a:solidFill>
                <a:latin typeface="Calibri"/>
              </a:rPr>
              <a:t>Sensory or social overload builds day by day </a:t>
            </a:r>
          </a:p>
        </p:txBody>
      </p:sp>
      <p:sp>
        <p:nvSpPr>
          <p:cNvPr id="6" name="TextBox 5">
            <a:extLst>
              <a:ext uri="{FF2B5EF4-FFF2-40B4-BE49-F238E27FC236}">
                <a16:creationId xmlns:a16="http://schemas.microsoft.com/office/drawing/2014/main" id="{99FF80D1-E0C7-407E-32B4-26917BE73ACC}"/>
              </a:ext>
            </a:extLst>
          </p:cNvPr>
          <p:cNvSpPr txBox="1"/>
          <p:nvPr/>
        </p:nvSpPr>
        <p:spPr>
          <a:xfrm>
            <a:off x="253588" y="2436660"/>
            <a:ext cx="2276653" cy="2448363"/>
          </a:xfrm>
          <a:prstGeom prst="rect">
            <a:avLst/>
          </a:prstGeom>
          <a:solidFill>
            <a:srgbClr val="92D050"/>
          </a:solidFill>
        </p:spPr>
        <p:txBody>
          <a:bodyPr wrap="square" rtlCol="0">
            <a:spAutoFit/>
          </a:bodyPr>
          <a:lstStyle/>
          <a:p>
            <a:pPr defTabSz="648035"/>
            <a:r>
              <a:rPr lang="en-GB" sz="1276" dirty="0">
                <a:solidFill>
                  <a:prstClr val="black"/>
                </a:solidFill>
                <a:latin typeface="Calibri"/>
              </a:rPr>
              <a:t>Masking distress means child appears fine at school: calm, quiet, compliant but underneath the child is feeling intense anxiety, social or sensory overload.  Because the child supresses their true feelings and needs, adults may not realise  the child is struggling until the distress is so high that it reaches breaking point </a:t>
            </a:r>
          </a:p>
        </p:txBody>
      </p:sp>
    </p:spTree>
    <p:extLst>
      <p:ext uri="{BB962C8B-B14F-4D97-AF65-F5344CB8AC3E}">
        <p14:creationId xmlns:p14="http://schemas.microsoft.com/office/powerpoint/2010/main" val="2810840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8B1A-9875-1B86-E2CC-A7E64B11CA86}"/>
              </a:ext>
            </a:extLst>
          </p:cNvPr>
          <p:cNvSpPr>
            <a:spLocks noGrp="1"/>
          </p:cNvSpPr>
          <p:nvPr>
            <p:ph type="title"/>
          </p:nvPr>
        </p:nvSpPr>
        <p:spPr/>
        <p:txBody>
          <a:bodyPr/>
          <a:lstStyle/>
          <a:p>
            <a:r>
              <a:rPr lang="en-GB" dirty="0"/>
              <a:t>            </a:t>
            </a:r>
            <a:r>
              <a:rPr lang="en-GB" sz="2835" b="1" dirty="0"/>
              <a:t>‘Teach me about masking’</a:t>
            </a:r>
            <a:r>
              <a:rPr lang="en-GB" dirty="0"/>
              <a:t> </a:t>
            </a:r>
            <a:r>
              <a:rPr lang="en-GB" sz="1701" dirty="0"/>
              <a:t>(</a:t>
            </a:r>
            <a:r>
              <a:rPr lang="en-GB" sz="1701" dirty="0" err="1"/>
              <a:t>NeuroWild</a:t>
            </a:r>
            <a:r>
              <a:rPr lang="en-GB" sz="1701" dirty="0"/>
              <a:t>)</a:t>
            </a:r>
            <a:br>
              <a:rPr lang="en-GB" dirty="0"/>
            </a:br>
            <a:endParaRPr lang="en-GB" dirty="0"/>
          </a:p>
        </p:txBody>
      </p:sp>
      <p:sp>
        <p:nvSpPr>
          <p:cNvPr id="3" name="Content Placeholder 2">
            <a:extLst>
              <a:ext uri="{FF2B5EF4-FFF2-40B4-BE49-F238E27FC236}">
                <a16:creationId xmlns:a16="http://schemas.microsoft.com/office/drawing/2014/main" id="{239C0481-8DCA-D7A3-C325-A22F2FE18161}"/>
              </a:ext>
            </a:extLst>
          </p:cNvPr>
          <p:cNvSpPr>
            <a:spLocks noGrp="1"/>
          </p:cNvSpPr>
          <p:nvPr>
            <p:ph idx="1"/>
          </p:nvPr>
        </p:nvSpPr>
        <p:spPr/>
        <p:txBody>
          <a:bodyPr/>
          <a:lstStyle/>
          <a:p>
            <a:pPr marL="0" indent="0">
              <a:buNone/>
            </a:pPr>
            <a:endParaRPr lang="en-GB" dirty="0"/>
          </a:p>
          <a:p>
            <a:pPr marL="0" indent="0">
              <a:buNone/>
            </a:pPr>
            <a:r>
              <a:rPr lang="en-GB" dirty="0"/>
              <a:t> </a:t>
            </a:r>
          </a:p>
        </p:txBody>
      </p:sp>
      <p:pic>
        <p:nvPicPr>
          <p:cNvPr id="4" name="Picture 3">
            <a:extLst>
              <a:ext uri="{FF2B5EF4-FFF2-40B4-BE49-F238E27FC236}">
                <a16:creationId xmlns:a16="http://schemas.microsoft.com/office/drawing/2014/main" id="{CD1A3BE7-A272-29D3-5C76-F396C12B06B8}"/>
              </a:ext>
            </a:extLst>
          </p:cNvPr>
          <p:cNvPicPr>
            <a:picLocks noChangeAspect="1"/>
          </p:cNvPicPr>
          <p:nvPr/>
        </p:nvPicPr>
        <p:blipFill>
          <a:blip r:embed="rId3"/>
          <a:stretch>
            <a:fillRect/>
          </a:stretch>
        </p:blipFill>
        <p:spPr>
          <a:xfrm>
            <a:off x="2407793" y="1731953"/>
            <a:ext cx="3523328" cy="3523328"/>
          </a:xfrm>
          <a:prstGeom prst="rect">
            <a:avLst/>
          </a:prstGeom>
        </p:spPr>
      </p:pic>
    </p:spTree>
    <p:extLst>
      <p:ext uri="{BB962C8B-B14F-4D97-AF65-F5344CB8AC3E}">
        <p14:creationId xmlns:p14="http://schemas.microsoft.com/office/powerpoint/2010/main" val="2679814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5612C-22A0-23F5-5438-9075CB32DC6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2F70146-4502-E2AA-539D-DE7EE3C65B90}"/>
              </a:ext>
            </a:extLst>
          </p:cNvPr>
          <p:cNvPicPr>
            <a:picLocks noGrp="1" noChangeAspect="1"/>
          </p:cNvPicPr>
          <p:nvPr>
            <p:ph sz="half" idx="1"/>
          </p:nvPr>
        </p:nvPicPr>
        <p:blipFill>
          <a:blip r:embed="rId3"/>
          <a:stretch>
            <a:fillRect/>
          </a:stretch>
        </p:blipFill>
        <p:spPr>
          <a:xfrm>
            <a:off x="2627225" y="1829973"/>
            <a:ext cx="3386313" cy="3145391"/>
          </a:xfrm>
          <a:prstGeom prst="rect">
            <a:avLst/>
          </a:prstGeom>
          <a:noFill/>
        </p:spPr>
      </p:pic>
      <p:sp>
        <p:nvSpPr>
          <p:cNvPr id="9" name="Content Placeholder 3">
            <a:extLst>
              <a:ext uri="{FF2B5EF4-FFF2-40B4-BE49-F238E27FC236}">
                <a16:creationId xmlns:a16="http://schemas.microsoft.com/office/drawing/2014/main" id="{9D88178E-A221-CFD1-A332-686A807B9E23}"/>
              </a:ext>
            </a:extLst>
          </p:cNvPr>
          <p:cNvSpPr>
            <a:spLocks noGrp="1"/>
          </p:cNvSpPr>
          <p:nvPr>
            <p:ph sz="half" idx="2"/>
          </p:nvPr>
        </p:nvSpPr>
        <p:spPr>
          <a:xfrm>
            <a:off x="166439" y="1726842"/>
            <a:ext cx="4201466" cy="3531911"/>
          </a:xfrm>
        </p:spPr>
        <p:txBody>
          <a:bodyPr/>
          <a:lstStyle/>
          <a:p>
            <a:pPr marL="0" indent="0">
              <a:buNone/>
            </a:pPr>
            <a:r>
              <a:rPr lang="en-US" sz="1701" b="1" dirty="0"/>
              <a:t>Level 3</a:t>
            </a:r>
            <a:r>
              <a:rPr lang="en-US" sz="1701" dirty="0"/>
              <a:t>: e.g. young person finding it hard to leave the house. May not have attended school for many months. </a:t>
            </a:r>
          </a:p>
          <a:p>
            <a:pPr marL="0" indent="0">
              <a:buNone/>
            </a:pPr>
            <a:endParaRPr lang="en-US" sz="1701" dirty="0"/>
          </a:p>
          <a:p>
            <a:pPr marL="0" indent="0">
              <a:buNone/>
            </a:pPr>
            <a:r>
              <a:rPr lang="en-US" sz="1701" b="1" dirty="0"/>
              <a:t>Level 2</a:t>
            </a:r>
            <a:r>
              <a:rPr lang="en-US" sz="1701" dirty="0"/>
              <a:t>: Recent (last few months) intermittent attendance, complete non-attendance and emotional needs apparent. </a:t>
            </a:r>
          </a:p>
          <a:p>
            <a:pPr marL="0" indent="0">
              <a:buNone/>
            </a:pPr>
            <a:endParaRPr lang="en-US" sz="1701" dirty="0"/>
          </a:p>
          <a:p>
            <a:pPr marL="0" indent="0">
              <a:buNone/>
            </a:pPr>
            <a:r>
              <a:rPr lang="en-US" sz="1701" b="1" dirty="0"/>
              <a:t>Level 1</a:t>
            </a:r>
            <a:r>
              <a:rPr lang="en-US" sz="1701" dirty="0"/>
              <a:t>: Early signs of school absence,,  lateness, separation problems, emotional upset</a:t>
            </a:r>
            <a:r>
              <a:rPr lang="en-US" sz="1701"/>
              <a:t>, big/</a:t>
            </a:r>
            <a:r>
              <a:rPr lang="en-US" sz="1701" dirty="0"/>
              <a:t>disproportionate reaction to ‘small’ things</a:t>
            </a:r>
          </a:p>
          <a:p>
            <a:pPr marL="0" indent="0">
              <a:buNone/>
            </a:pPr>
            <a:endParaRPr lang="en-US" sz="1701" dirty="0"/>
          </a:p>
          <a:p>
            <a:pPr marL="0" indent="0">
              <a:buNone/>
            </a:pPr>
            <a:endParaRPr lang="en-US" dirty="0"/>
          </a:p>
        </p:txBody>
      </p:sp>
      <p:sp>
        <p:nvSpPr>
          <p:cNvPr id="5" name="TextBox 4">
            <a:extLst>
              <a:ext uri="{FF2B5EF4-FFF2-40B4-BE49-F238E27FC236}">
                <a16:creationId xmlns:a16="http://schemas.microsoft.com/office/drawing/2014/main" id="{ABD62875-85D8-CA62-6131-822BB1EB75A8}"/>
              </a:ext>
            </a:extLst>
          </p:cNvPr>
          <p:cNvSpPr txBox="1"/>
          <p:nvPr/>
        </p:nvSpPr>
        <p:spPr>
          <a:xfrm>
            <a:off x="453640" y="1043280"/>
            <a:ext cx="7557967" cy="528606"/>
          </a:xfrm>
          <a:prstGeom prst="rect">
            <a:avLst/>
          </a:prstGeom>
          <a:noFill/>
        </p:spPr>
        <p:txBody>
          <a:bodyPr wrap="square" rtlCol="0">
            <a:spAutoFit/>
          </a:bodyPr>
          <a:lstStyle/>
          <a:p>
            <a:pPr algn="ctr" defTabSz="648035"/>
            <a:r>
              <a:rPr lang="en-GB" sz="2835" b="1">
                <a:solidFill>
                  <a:prstClr val="black"/>
                </a:solidFill>
                <a:latin typeface="Calibri"/>
              </a:rPr>
              <a:t>What can we do??  Levels of Intervention</a:t>
            </a:r>
          </a:p>
        </p:txBody>
      </p:sp>
      <p:sp>
        <p:nvSpPr>
          <p:cNvPr id="6" name="TextBox 5">
            <a:extLst>
              <a:ext uri="{FF2B5EF4-FFF2-40B4-BE49-F238E27FC236}">
                <a16:creationId xmlns:a16="http://schemas.microsoft.com/office/drawing/2014/main" id="{5197A24A-9571-BD22-2AA0-4CAF7D3558CE}"/>
              </a:ext>
            </a:extLst>
          </p:cNvPr>
          <p:cNvSpPr txBox="1"/>
          <p:nvPr/>
        </p:nvSpPr>
        <p:spPr>
          <a:xfrm>
            <a:off x="5162188" y="1834311"/>
            <a:ext cx="3473281" cy="3429529"/>
          </a:xfrm>
          <a:prstGeom prst="rect">
            <a:avLst/>
          </a:prstGeom>
          <a:noFill/>
        </p:spPr>
        <p:txBody>
          <a:bodyPr wrap="square">
            <a:spAutoFit/>
          </a:bodyPr>
          <a:lstStyle/>
          <a:p>
            <a:pPr defTabSz="648035"/>
            <a:r>
              <a:rPr lang="en-US" sz="1701" dirty="0">
                <a:solidFill>
                  <a:prstClr val="black"/>
                </a:solidFill>
                <a:latin typeface="Calibri"/>
              </a:rPr>
              <a:t>Consider involvement of other services/agencies, KKIM, Clusters, Early Help</a:t>
            </a:r>
          </a:p>
          <a:p>
            <a:pPr defTabSz="648035"/>
            <a:endParaRPr lang="en-US" sz="1701" dirty="0">
              <a:solidFill>
                <a:prstClr val="black"/>
              </a:solidFill>
              <a:latin typeface="Calibri"/>
            </a:endParaRPr>
          </a:p>
          <a:p>
            <a:pPr defTabSz="648035"/>
            <a:endParaRPr lang="en-US" sz="1701" dirty="0">
              <a:solidFill>
                <a:prstClr val="black"/>
              </a:solidFill>
              <a:latin typeface="Calibri"/>
            </a:endParaRPr>
          </a:p>
          <a:p>
            <a:pPr defTabSz="648035"/>
            <a:r>
              <a:rPr lang="en-US" sz="1701" dirty="0">
                <a:solidFill>
                  <a:prstClr val="black"/>
                </a:solidFill>
                <a:latin typeface="Calibri"/>
              </a:rPr>
              <a:t>Assess, Plan, Do, Review</a:t>
            </a:r>
          </a:p>
          <a:p>
            <a:pPr defTabSz="648035"/>
            <a:r>
              <a:rPr lang="en-US" sz="1701" dirty="0">
                <a:solidFill>
                  <a:prstClr val="black"/>
                </a:solidFill>
                <a:latin typeface="Calibri"/>
              </a:rPr>
              <a:t>School targeted intervention – </a:t>
            </a:r>
            <a:r>
              <a:rPr lang="en-US" sz="1701" dirty="0" err="1">
                <a:solidFill>
                  <a:prstClr val="black"/>
                </a:solidFill>
                <a:latin typeface="Calibri"/>
              </a:rPr>
              <a:t>e.g</a:t>
            </a:r>
            <a:r>
              <a:rPr lang="en-US" sz="1701" dirty="0">
                <a:solidFill>
                  <a:prstClr val="black"/>
                </a:solidFill>
                <a:latin typeface="Calibri"/>
              </a:rPr>
              <a:t> ELSA, circle of friends</a:t>
            </a:r>
          </a:p>
          <a:p>
            <a:pPr defTabSz="648035"/>
            <a:endParaRPr lang="en-US" sz="1701" dirty="0">
              <a:solidFill>
                <a:prstClr val="black"/>
              </a:solidFill>
              <a:latin typeface="Calibri"/>
            </a:endParaRPr>
          </a:p>
          <a:p>
            <a:pPr defTabSz="648035"/>
            <a:endParaRPr lang="en-US" sz="1701" dirty="0">
              <a:solidFill>
                <a:prstClr val="black"/>
              </a:solidFill>
              <a:latin typeface="Calibri"/>
            </a:endParaRPr>
          </a:p>
          <a:p>
            <a:pPr defTabSz="648035"/>
            <a:r>
              <a:rPr lang="en-US" sz="1701" dirty="0">
                <a:solidFill>
                  <a:prstClr val="black"/>
                </a:solidFill>
                <a:latin typeface="Calibri"/>
              </a:rPr>
              <a:t>Universal approaches (whole school)</a:t>
            </a:r>
          </a:p>
          <a:p>
            <a:pPr defTabSz="648035"/>
            <a:r>
              <a:rPr lang="en-US" sz="1701" dirty="0">
                <a:solidFill>
                  <a:prstClr val="black"/>
                </a:solidFill>
                <a:latin typeface="Calibri"/>
              </a:rPr>
              <a:t>Getting the basics right!!</a:t>
            </a:r>
          </a:p>
          <a:p>
            <a:pPr defTabSz="648035"/>
            <a:endParaRPr lang="en-US" sz="1276" dirty="0">
              <a:solidFill>
                <a:prstClr val="black"/>
              </a:solidFill>
              <a:latin typeface="Calibri"/>
            </a:endParaRPr>
          </a:p>
        </p:txBody>
      </p:sp>
      <p:sp>
        <p:nvSpPr>
          <p:cNvPr id="2" name="Arrow: Right 1">
            <a:extLst>
              <a:ext uri="{FF2B5EF4-FFF2-40B4-BE49-F238E27FC236}">
                <a16:creationId xmlns:a16="http://schemas.microsoft.com/office/drawing/2014/main" id="{ABEA8550-6BF8-6A57-5C1F-D813DE177FF1}"/>
              </a:ext>
            </a:extLst>
          </p:cNvPr>
          <p:cNvSpPr/>
          <p:nvPr/>
        </p:nvSpPr>
        <p:spPr>
          <a:xfrm>
            <a:off x="4111444" y="2008189"/>
            <a:ext cx="737165" cy="356431"/>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defTabSz="648035"/>
            <a:endParaRPr lang="en-GB" sz="1276">
              <a:solidFill>
                <a:prstClr val="white"/>
              </a:solidFill>
              <a:latin typeface="Calibri"/>
            </a:endParaRPr>
          </a:p>
        </p:txBody>
      </p:sp>
      <p:sp>
        <p:nvSpPr>
          <p:cNvPr id="3" name="Arrow: Right 2">
            <a:extLst>
              <a:ext uri="{FF2B5EF4-FFF2-40B4-BE49-F238E27FC236}">
                <a16:creationId xmlns:a16="http://schemas.microsoft.com/office/drawing/2014/main" id="{E086042A-2A36-A796-2CA7-7982683F9438}"/>
              </a:ext>
            </a:extLst>
          </p:cNvPr>
          <p:cNvSpPr/>
          <p:nvPr/>
        </p:nvSpPr>
        <p:spPr>
          <a:xfrm>
            <a:off x="4111444" y="3224453"/>
            <a:ext cx="737165" cy="356431"/>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defTabSz="648035"/>
            <a:endParaRPr lang="en-GB" sz="1276">
              <a:solidFill>
                <a:prstClr val="white"/>
              </a:solidFill>
              <a:latin typeface="Calibri"/>
            </a:endParaRPr>
          </a:p>
        </p:txBody>
      </p:sp>
      <p:sp>
        <p:nvSpPr>
          <p:cNvPr id="7" name="Arrow: Right 6">
            <a:extLst>
              <a:ext uri="{FF2B5EF4-FFF2-40B4-BE49-F238E27FC236}">
                <a16:creationId xmlns:a16="http://schemas.microsoft.com/office/drawing/2014/main" id="{A20B6BDE-BAA6-5848-4277-64E216B49CC7}"/>
              </a:ext>
            </a:extLst>
          </p:cNvPr>
          <p:cNvSpPr/>
          <p:nvPr/>
        </p:nvSpPr>
        <p:spPr>
          <a:xfrm>
            <a:off x="4111444" y="4262501"/>
            <a:ext cx="737165" cy="356431"/>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defTabSz="648035"/>
            <a:endParaRPr lang="en-GB" sz="1276">
              <a:solidFill>
                <a:prstClr val="white"/>
              </a:solidFill>
              <a:latin typeface="Calibri"/>
            </a:endParaRPr>
          </a:p>
        </p:txBody>
      </p:sp>
    </p:spTree>
    <p:extLst>
      <p:ext uri="{BB962C8B-B14F-4D97-AF65-F5344CB8AC3E}">
        <p14:creationId xmlns:p14="http://schemas.microsoft.com/office/powerpoint/2010/main" val="1844368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6C76E1-30DA-7AC7-F297-BD019CBF4E5B}"/>
              </a:ext>
            </a:extLst>
          </p:cNvPr>
          <p:cNvPicPr>
            <a:picLocks noChangeAspect="1"/>
          </p:cNvPicPr>
          <p:nvPr/>
        </p:nvPicPr>
        <p:blipFill>
          <a:blip r:embed="rId3"/>
          <a:stretch>
            <a:fillRect/>
          </a:stretch>
        </p:blipFill>
        <p:spPr>
          <a:xfrm>
            <a:off x="181456" y="928111"/>
            <a:ext cx="8295132" cy="4496639"/>
          </a:xfrm>
          <a:prstGeom prst="rect">
            <a:avLst/>
          </a:prstGeom>
        </p:spPr>
      </p:pic>
    </p:spTree>
    <p:extLst>
      <p:ext uri="{BB962C8B-B14F-4D97-AF65-F5344CB8AC3E}">
        <p14:creationId xmlns:p14="http://schemas.microsoft.com/office/powerpoint/2010/main" val="3514135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4B8E-7567-B7C1-B33C-D547E6A10F8A}"/>
              </a:ext>
            </a:extLst>
          </p:cNvPr>
          <p:cNvSpPr>
            <a:spLocks noGrp="1"/>
          </p:cNvSpPr>
          <p:nvPr>
            <p:ph type="title"/>
          </p:nvPr>
        </p:nvSpPr>
        <p:spPr>
          <a:xfrm>
            <a:off x="594053" y="405730"/>
            <a:ext cx="7452658" cy="939458"/>
          </a:xfrm>
        </p:spPr>
        <p:txBody>
          <a:bodyPr lIns="64806" tIns="32403" rIns="64806" bIns="32403" anchor="ctr">
            <a:normAutofit/>
          </a:bodyPr>
          <a:lstStyle/>
          <a:p>
            <a:r>
              <a:rPr lang="en-GB" dirty="0"/>
              <a:t>A Plan for Supporting EBSA</a:t>
            </a:r>
          </a:p>
        </p:txBody>
      </p:sp>
      <p:sp>
        <p:nvSpPr>
          <p:cNvPr id="3" name="Content Placeholder 2">
            <a:extLst>
              <a:ext uri="{FF2B5EF4-FFF2-40B4-BE49-F238E27FC236}">
                <a16:creationId xmlns:a16="http://schemas.microsoft.com/office/drawing/2014/main" id="{E214E9C6-5237-72D0-26CF-5508643F9EDD}"/>
              </a:ext>
            </a:extLst>
          </p:cNvPr>
          <p:cNvSpPr>
            <a:spLocks noGrp="1"/>
          </p:cNvSpPr>
          <p:nvPr>
            <p:ph idx="1"/>
          </p:nvPr>
        </p:nvSpPr>
        <p:spPr>
          <a:xfrm>
            <a:off x="594053" y="1345188"/>
            <a:ext cx="3658823" cy="4350761"/>
          </a:xfrm>
        </p:spPr>
        <p:txBody>
          <a:bodyPr lIns="64806" tIns="32403" rIns="64806" bIns="32403">
            <a:normAutofit fontScale="92500" lnSpcReduction="10000"/>
          </a:bodyPr>
          <a:lstStyle/>
          <a:p>
            <a:pPr marL="242563" indent="-242563">
              <a:lnSpc>
                <a:spcPct val="90000"/>
              </a:lnSpc>
            </a:pPr>
            <a:r>
              <a:rPr lang="en-GB" sz="1800" dirty="0"/>
              <a:t>Personalised – seek views of child, family, school staff to inform planning next steps</a:t>
            </a:r>
          </a:p>
          <a:p>
            <a:pPr marL="242563" indent="-242563">
              <a:lnSpc>
                <a:spcPct val="90000"/>
              </a:lnSpc>
            </a:pPr>
            <a:r>
              <a:rPr lang="en-GB" sz="1800" dirty="0"/>
              <a:t>Realistic - small,  gradual, achievable steps forward, </a:t>
            </a:r>
            <a:r>
              <a:rPr lang="en-US" sz="1800" dirty="0">
                <a:cs typeface="Calibri"/>
              </a:rPr>
              <a:t>earn from but don't be deterred by setbacks</a:t>
            </a:r>
            <a:endParaRPr lang="en-GB" sz="1800" dirty="0"/>
          </a:p>
          <a:p>
            <a:pPr marL="242563" indent="-242563">
              <a:lnSpc>
                <a:spcPct val="90000"/>
              </a:lnSpc>
            </a:pPr>
            <a:r>
              <a:rPr lang="en-US" sz="1800" dirty="0"/>
              <a:t>Relationship-based – both child and parent / carer need a key person in school and regular contact scheduled </a:t>
            </a:r>
          </a:p>
          <a:p>
            <a:pPr marL="242563" indent="-242563">
              <a:lnSpc>
                <a:spcPct val="90000"/>
              </a:lnSpc>
            </a:pPr>
            <a:r>
              <a:rPr lang="en-US" sz="1800" dirty="0"/>
              <a:t>Supportive – help the young person to manage their anxiety</a:t>
            </a:r>
          </a:p>
          <a:p>
            <a:pPr marL="242563" indent="-242563">
              <a:lnSpc>
                <a:spcPct val="90000"/>
              </a:lnSpc>
            </a:pPr>
            <a:r>
              <a:rPr lang="en-US" sz="1800" dirty="0"/>
              <a:t>Flexible – school systems will need to bend, also be prepared for ups and downs!</a:t>
            </a:r>
          </a:p>
          <a:p>
            <a:pPr marL="242563" indent="-242563">
              <a:lnSpc>
                <a:spcPct val="90000"/>
              </a:lnSpc>
            </a:pPr>
            <a:r>
              <a:rPr lang="en-US" sz="1800" dirty="0"/>
              <a:t>Consider sensory differences </a:t>
            </a:r>
          </a:p>
          <a:p>
            <a:pPr marL="242563" indent="-242563">
              <a:lnSpc>
                <a:spcPct val="90000"/>
              </a:lnSpc>
            </a:pPr>
            <a:r>
              <a:rPr lang="en-US" sz="1800" dirty="0"/>
              <a:t>Positive – avoid punitive approaches and communicate belief in the young person</a:t>
            </a:r>
          </a:p>
          <a:p>
            <a:pPr marL="242563" indent="-242563">
              <a:lnSpc>
                <a:spcPct val="90000"/>
              </a:lnSpc>
            </a:pPr>
            <a:endParaRPr lang="en-US" sz="1417" dirty="0"/>
          </a:p>
        </p:txBody>
      </p:sp>
      <p:pic>
        <p:nvPicPr>
          <p:cNvPr id="5" name="Content Placeholder 7" descr="Diagram&#10;&#10;Description automatically generated">
            <a:extLst>
              <a:ext uri="{FF2B5EF4-FFF2-40B4-BE49-F238E27FC236}">
                <a16:creationId xmlns:a16="http://schemas.microsoft.com/office/drawing/2014/main" id="{880001A4-03A7-25FC-1BFC-53E677AF1400}"/>
              </a:ext>
            </a:extLst>
          </p:cNvPr>
          <p:cNvPicPr>
            <a:picLocks noChangeAspect="1"/>
          </p:cNvPicPr>
          <p:nvPr/>
        </p:nvPicPr>
        <p:blipFill>
          <a:blip r:embed="rId3">
            <a:extLst>
              <a:ext uri="{28A0092B-C50C-407E-A947-70E740481C1C}">
                <a14:useLocalDpi xmlns:a14="http://schemas.microsoft.com/office/drawing/2010/main" val="0"/>
              </a:ext>
            </a:extLst>
          </a:blip>
          <a:srcRect t="18667" r="-2" b="627"/>
          <a:stretch>
            <a:fillRect/>
          </a:stretch>
        </p:blipFill>
        <p:spPr>
          <a:xfrm>
            <a:off x="4387888" y="2105325"/>
            <a:ext cx="3658823" cy="3083897"/>
          </a:xfrm>
          <a:prstGeom prst="rect">
            <a:avLst/>
          </a:prstGeom>
          <a:noFill/>
        </p:spPr>
      </p:pic>
    </p:spTree>
    <p:extLst>
      <p:ext uri="{BB962C8B-B14F-4D97-AF65-F5344CB8AC3E}">
        <p14:creationId xmlns:p14="http://schemas.microsoft.com/office/powerpoint/2010/main" val="4291380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39E0CBA0-C439-EB41-892D-768F8EC08605}"/>
              </a:ext>
            </a:extLst>
          </p:cNvPr>
          <p:cNvSpPr>
            <a:spLocks noChangeArrowheads="1"/>
          </p:cNvSpPr>
          <p:nvPr/>
        </p:nvSpPr>
        <p:spPr bwMode="auto">
          <a:xfrm>
            <a:off x="389455" y="518984"/>
            <a:ext cx="7861852"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ptos" panose="020B0004020202020204" pitchFamily="34" charset="0"/>
              </a:rPr>
              <a:t>Dingley’s Promise</a:t>
            </a:r>
            <a:r>
              <a:rPr kumimoji="0" lang="en-GB"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ptos" panose="020B0004020202020204" pitchFamily="34" charset="0"/>
              </a:rPr>
              <a:t> </a:t>
            </a:r>
            <a:r>
              <a:rPr kumimoji="0" lang="en-GB"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ptos" panose="020B0004020202020204" pitchFamily="34" charset="0"/>
              </a:rPr>
              <a:t>– last chance to access £500 worth of FREE high-quality training for Early Years staff!</a:t>
            </a:r>
            <a:endParaRPr kumimoji="0" lang="en-GB"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ptos" panose="020B0004020202020204" pitchFamily="34" charset="0"/>
              </a:rPr>
              <a:t>The Comic Relief funded project ends in June of this year and FREE access to the training resources will cease.  Sign up TODAY on the Dingley’s website to download training manuals and resources! </a:t>
            </a:r>
            <a:endParaRPr kumimoji="0" lang="en-GB"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1126B873-077C-05A2-EF4C-874F8258A20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09793" y="2587625"/>
            <a:ext cx="1352550" cy="13081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BE8DC611-1951-08F4-F082-FC3E1E3AF03E}"/>
              </a:ext>
            </a:extLst>
          </p:cNvPr>
          <p:cNvSpPr>
            <a:spLocks noChangeArrowheads="1"/>
          </p:cNvSpPr>
          <p:nvPr/>
        </p:nvSpPr>
        <p:spPr bwMode="auto">
          <a:xfrm rot="10800000" flipV="1">
            <a:off x="516835" y="4192829"/>
            <a:ext cx="773447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ptos" panose="020B0004020202020204" pitchFamily="34" charset="0"/>
              </a:rPr>
              <a:t>Also – </a:t>
            </a:r>
            <a:r>
              <a:rPr kumimoji="0" lang="en-GB"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ptos" panose="020B0004020202020204" pitchFamily="34" charset="0"/>
              </a:rPr>
              <a:t>a big thank you</a:t>
            </a:r>
            <a:r>
              <a:rPr kumimoji="0" lang="en-GB"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ptos" panose="020B0004020202020204" pitchFamily="34" charset="0"/>
              </a:rPr>
              <a:t> to everyone who has already signed up and completed the training.  We now have </a:t>
            </a:r>
            <a:r>
              <a:rPr kumimoji="0" lang="en-GB"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ptos" panose="020B0004020202020204" pitchFamily="34" charset="0"/>
              </a:rPr>
              <a:t>59 settings</a:t>
            </a:r>
            <a:r>
              <a:rPr kumimoji="0" lang="en-GB"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ptos" panose="020B0004020202020204" pitchFamily="34" charset="0"/>
              </a:rPr>
              <a:t> in Kirklees who have achieved the Dingley’s Promise Mark of Achievement showing their commitment to Inclusive practice and 79 new learners have signed up since January – keep up the great work! </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1105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CDD3-01B3-6B94-A38F-992C2E55424B}"/>
              </a:ext>
            </a:extLst>
          </p:cNvPr>
          <p:cNvSpPr>
            <a:spLocks noGrp="1"/>
          </p:cNvSpPr>
          <p:nvPr>
            <p:ph type="title"/>
          </p:nvPr>
        </p:nvSpPr>
        <p:spPr>
          <a:xfrm>
            <a:off x="5469913" y="1025511"/>
            <a:ext cx="2756169" cy="939458"/>
          </a:xfrm>
        </p:spPr>
        <p:txBody>
          <a:bodyPr/>
          <a:lstStyle/>
          <a:p>
            <a:br>
              <a:rPr lang="en-US" dirty="0"/>
            </a:br>
            <a:br>
              <a:rPr lang="en-US" dirty="0"/>
            </a:br>
            <a:r>
              <a:rPr lang="en-US" dirty="0"/>
              <a:t>Helped to identify places of comfort and worry.</a:t>
            </a:r>
          </a:p>
        </p:txBody>
      </p:sp>
      <p:sp>
        <p:nvSpPr>
          <p:cNvPr id="3" name="Content Placeholder 2">
            <a:extLst>
              <a:ext uri="{FF2B5EF4-FFF2-40B4-BE49-F238E27FC236}">
                <a16:creationId xmlns:a16="http://schemas.microsoft.com/office/drawing/2014/main" id="{74B2C6CA-E5CA-A5A1-F272-730897C291D6}"/>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9A4EE81E-B94D-8746-DB52-63A5C974899D}"/>
              </a:ext>
            </a:extLst>
          </p:cNvPr>
          <p:cNvPicPr>
            <a:picLocks noChangeAspect="1"/>
          </p:cNvPicPr>
          <p:nvPr/>
        </p:nvPicPr>
        <p:blipFill>
          <a:blip r:embed="rId2"/>
          <a:stretch>
            <a:fillRect/>
          </a:stretch>
        </p:blipFill>
        <p:spPr>
          <a:xfrm rot="16200000">
            <a:off x="1414670" y="1251211"/>
            <a:ext cx="3292234" cy="4389646"/>
          </a:xfrm>
          <a:prstGeom prst="rect">
            <a:avLst/>
          </a:prstGeom>
          <a:ln w="38100">
            <a:solidFill>
              <a:schemeClr val="tx1"/>
            </a:solidFill>
          </a:ln>
        </p:spPr>
      </p:pic>
      <p:sp>
        <p:nvSpPr>
          <p:cNvPr id="5" name="TextBox 4">
            <a:extLst>
              <a:ext uri="{FF2B5EF4-FFF2-40B4-BE49-F238E27FC236}">
                <a16:creationId xmlns:a16="http://schemas.microsoft.com/office/drawing/2014/main" id="{45B37157-5C55-2C3E-CFAA-605996E27CBC}"/>
              </a:ext>
            </a:extLst>
          </p:cNvPr>
          <p:cNvSpPr txBox="1"/>
          <p:nvPr/>
        </p:nvSpPr>
        <p:spPr>
          <a:xfrm>
            <a:off x="1280404" y="987224"/>
            <a:ext cx="6079954" cy="572144"/>
          </a:xfrm>
          <a:prstGeom prst="rect">
            <a:avLst/>
          </a:prstGeom>
          <a:noFill/>
        </p:spPr>
        <p:txBody>
          <a:bodyPr wrap="square" rtlCol="0">
            <a:spAutoFit/>
          </a:bodyPr>
          <a:lstStyle/>
          <a:p>
            <a:pPr defTabSz="648035"/>
            <a:r>
              <a:rPr lang="en-GB" sz="3118" b="1" dirty="0">
                <a:solidFill>
                  <a:prstClr val="black"/>
                </a:solidFill>
                <a:latin typeface="Calibri"/>
              </a:rPr>
              <a:t>                      Feelings Map</a:t>
            </a:r>
          </a:p>
        </p:txBody>
      </p:sp>
    </p:spTree>
    <p:extLst>
      <p:ext uri="{BB962C8B-B14F-4D97-AF65-F5344CB8AC3E}">
        <p14:creationId xmlns:p14="http://schemas.microsoft.com/office/powerpoint/2010/main" val="911422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CF388-F03B-48C0-A500-C4489E272FF4}"/>
              </a:ext>
            </a:extLst>
          </p:cNvPr>
          <p:cNvSpPr>
            <a:spLocks noGrp="1"/>
          </p:cNvSpPr>
          <p:nvPr>
            <p:ph type="title"/>
          </p:nvPr>
        </p:nvSpPr>
        <p:spPr/>
        <p:txBody>
          <a:bodyPr lIns="64806" tIns="32403" rIns="64806" bIns="32403" anchor="t"/>
          <a:lstStyle/>
          <a:p>
            <a:r>
              <a:rPr lang="en-GB" sz="3118"/>
              <a:t>Ideal School/Classroom</a:t>
            </a:r>
            <a:endParaRPr lang="en-GB"/>
          </a:p>
        </p:txBody>
      </p:sp>
      <p:pic>
        <p:nvPicPr>
          <p:cNvPr id="4" name="Content Placeholder 3">
            <a:extLst>
              <a:ext uri="{FF2B5EF4-FFF2-40B4-BE49-F238E27FC236}">
                <a16:creationId xmlns:a16="http://schemas.microsoft.com/office/drawing/2014/main" id="{4F334F45-0BAC-1F45-8BD7-476B4245481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910651" y="1772373"/>
            <a:ext cx="5005683" cy="3201393"/>
          </a:xfrm>
          <a:prstGeom prst="rect">
            <a:avLst/>
          </a:prstGeom>
        </p:spPr>
      </p:pic>
    </p:spTree>
    <p:extLst>
      <p:ext uri="{BB962C8B-B14F-4D97-AF65-F5344CB8AC3E}">
        <p14:creationId xmlns:p14="http://schemas.microsoft.com/office/powerpoint/2010/main" val="1573097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F0E-AE9A-4086-BEDD-26E772AE2B4C}"/>
              </a:ext>
            </a:extLst>
          </p:cNvPr>
          <p:cNvSpPr>
            <a:spLocks noGrp="1"/>
          </p:cNvSpPr>
          <p:nvPr>
            <p:ph type="title"/>
          </p:nvPr>
        </p:nvSpPr>
        <p:spPr/>
        <p:txBody>
          <a:bodyPr/>
          <a:lstStyle/>
          <a:p>
            <a:r>
              <a:rPr lang="en-GB"/>
              <a:t>Scaling</a:t>
            </a:r>
          </a:p>
        </p:txBody>
      </p:sp>
      <p:pic>
        <p:nvPicPr>
          <p:cNvPr id="4" name="Content Placeholder 3">
            <a:extLst>
              <a:ext uri="{FF2B5EF4-FFF2-40B4-BE49-F238E27FC236}">
                <a16:creationId xmlns:a16="http://schemas.microsoft.com/office/drawing/2014/main" id="{938A68B5-0D07-4A86-9048-45E8D5A406D1}"/>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10887" y="1596431"/>
            <a:ext cx="2920822" cy="3477603"/>
          </a:xfrm>
          <a:prstGeom prst="rect">
            <a:avLst/>
          </a:prstGeom>
        </p:spPr>
      </p:pic>
    </p:spTree>
    <p:extLst>
      <p:ext uri="{BB962C8B-B14F-4D97-AF65-F5344CB8AC3E}">
        <p14:creationId xmlns:p14="http://schemas.microsoft.com/office/powerpoint/2010/main" val="215911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5331-0A8B-E142-B006-9B1B41B6D133}"/>
              </a:ext>
            </a:extLst>
          </p:cNvPr>
          <p:cNvSpPr>
            <a:spLocks noGrp="1"/>
          </p:cNvSpPr>
          <p:nvPr>
            <p:ph type="title"/>
          </p:nvPr>
        </p:nvSpPr>
        <p:spPr/>
        <p:txBody>
          <a:bodyPr lIns="64806" tIns="32403" rIns="64806" bIns="32403" anchor="t"/>
          <a:lstStyle/>
          <a:p>
            <a:r>
              <a:rPr lang="en-GB" sz="3118">
                <a:cs typeface="Calibri"/>
              </a:rPr>
              <a:t>Timetable Review – provision review - </a:t>
            </a:r>
            <a:endParaRPr lang="en-GB"/>
          </a:p>
        </p:txBody>
      </p:sp>
      <p:pic>
        <p:nvPicPr>
          <p:cNvPr id="3" name="Picture 2" descr="Zones of Regulation - Lesson 6 - Nunavik-IcE">
            <a:extLst>
              <a:ext uri="{FF2B5EF4-FFF2-40B4-BE49-F238E27FC236}">
                <a16:creationId xmlns:a16="http://schemas.microsoft.com/office/drawing/2014/main" id="{DF5711B4-AF3C-6CDF-2AA5-D71EDB0F2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00" y="1671966"/>
            <a:ext cx="7709355" cy="351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120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9841" y="867602"/>
            <a:ext cx="7701080" cy="939458"/>
          </a:xfrm>
        </p:spPr>
        <p:txBody>
          <a:bodyPr/>
          <a:lstStyle/>
          <a:p>
            <a:r>
              <a:rPr lang="en-GB" dirty="0"/>
              <a:t>Developing Skills: A gradual approach</a:t>
            </a:r>
          </a:p>
        </p:txBody>
      </p:sp>
      <p:sp>
        <p:nvSpPr>
          <p:cNvPr id="3" name="Content Placeholder 2"/>
          <p:cNvSpPr>
            <a:spLocks noGrp="1"/>
          </p:cNvSpPr>
          <p:nvPr>
            <p:ph idx="1"/>
          </p:nvPr>
        </p:nvSpPr>
        <p:spPr>
          <a:xfrm>
            <a:off x="345630" y="1618845"/>
            <a:ext cx="6523776" cy="3559577"/>
          </a:xfrm>
        </p:spPr>
        <p:txBody>
          <a:bodyPr lIns="64806" tIns="32403" rIns="64806" bIns="32403" anchor="t">
            <a:normAutofit fontScale="92500" lnSpcReduction="10000"/>
          </a:bodyPr>
          <a:lstStyle/>
          <a:p>
            <a:pPr marL="242563" indent="-242563"/>
            <a:endParaRPr lang="en-GB" sz="2232" dirty="0"/>
          </a:p>
          <a:p>
            <a:pPr marL="242563" indent="-242563"/>
            <a:r>
              <a:rPr lang="en-GB" sz="2232" dirty="0"/>
              <a:t>Specific measurable goal at top – meaningful to the child – CHILD LED</a:t>
            </a:r>
            <a:endParaRPr lang="en-US" dirty="0"/>
          </a:p>
          <a:p>
            <a:pPr marL="242563" indent="-242563"/>
            <a:r>
              <a:rPr lang="en-GB" sz="2232" dirty="0"/>
              <a:t>What young person can do now at the bottom</a:t>
            </a:r>
            <a:endParaRPr lang="en-GB" sz="2232" dirty="0">
              <a:cs typeface="Calibri"/>
            </a:endParaRPr>
          </a:p>
          <a:p>
            <a:pPr marL="242563" indent="-242563"/>
            <a:r>
              <a:rPr lang="en-GB" sz="2232" dirty="0"/>
              <a:t>Break steps down (can change these as go along)</a:t>
            </a:r>
            <a:endParaRPr lang="en-GB" sz="2232" dirty="0">
              <a:cs typeface="Calibri"/>
            </a:endParaRPr>
          </a:p>
          <a:p>
            <a:pPr marL="242563" indent="-242563"/>
            <a:r>
              <a:rPr lang="en-GB" sz="2232" dirty="0"/>
              <a:t>Work up steps one at a time – stay on each step until very comfortable on it – be led by the young person</a:t>
            </a:r>
            <a:endParaRPr lang="en-GB" sz="2232" dirty="0">
              <a:cs typeface="Calibri"/>
            </a:endParaRPr>
          </a:p>
          <a:p>
            <a:pPr marL="242563" indent="-242563"/>
            <a:r>
              <a:rPr lang="en-GB" sz="2232" dirty="0"/>
              <a:t>If problems –praise effort and consider putting in a smaller step</a:t>
            </a:r>
            <a:endParaRPr lang="en-GB" sz="2232" dirty="0">
              <a:cs typeface="Calibri"/>
            </a:endParaRPr>
          </a:p>
          <a:p>
            <a:pPr marL="242563" indent="-242563"/>
            <a:r>
              <a:rPr lang="en-GB" sz="2232" dirty="0"/>
              <a:t>Frequent practice is key! </a:t>
            </a:r>
            <a:endParaRPr lang="en-GB" sz="2232" dirty="0">
              <a:cs typeface="Calibri"/>
            </a:endParaRPr>
          </a:p>
          <a:p>
            <a:pPr marL="242563" indent="-242563"/>
            <a:endParaRPr lang="en-GB" dirty="0">
              <a:cs typeface="Calibri"/>
            </a:endParaRPr>
          </a:p>
        </p:txBody>
      </p:sp>
      <p:pic>
        <p:nvPicPr>
          <p:cNvPr id="4" name="Picture 3">
            <a:extLst>
              <a:ext uri="{FF2B5EF4-FFF2-40B4-BE49-F238E27FC236}">
                <a16:creationId xmlns:a16="http://schemas.microsoft.com/office/drawing/2014/main" id="{44DC4FE1-A138-4BB6-97C2-1C700E8EC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406" y="1805148"/>
            <a:ext cx="1609341" cy="2905456"/>
          </a:xfrm>
          <a:prstGeom prst="rect">
            <a:avLst/>
          </a:prstGeom>
        </p:spPr>
      </p:pic>
    </p:spTree>
    <p:extLst>
      <p:ext uri="{BB962C8B-B14F-4D97-AF65-F5344CB8AC3E}">
        <p14:creationId xmlns:p14="http://schemas.microsoft.com/office/powerpoint/2010/main" val="932906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71F48-BC27-FA35-F4BA-BE53FB2AE661}"/>
              </a:ext>
            </a:extLst>
          </p:cNvPr>
          <p:cNvSpPr>
            <a:spLocks noGrp="1"/>
          </p:cNvSpPr>
          <p:nvPr>
            <p:ph type="title"/>
          </p:nvPr>
        </p:nvSpPr>
        <p:spPr>
          <a:xfrm>
            <a:off x="-1566571" y="312034"/>
            <a:ext cx="7452658" cy="939458"/>
          </a:xfrm>
        </p:spPr>
        <p:txBody>
          <a:bodyPr/>
          <a:lstStyle/>
          <a:p>
            <a:r>
              <a:rPr lang="en-GB" dirty="0"/>
              <a:t>Reading &amp; Resources</a:t>
            </a:r>
          </a:p>
        </p:txBody>
      </p:sp>
      <p:pic>
        <p:nvPicPr>
          <p:cNvPr id="4" name="Content Placeholder 3" descr="A purple cover with a child standing in front of a school building&#10;&#10;Description automatically generated with medium confidence">
            <a:extLst>
              <a:ext uri="{FF2B5EF4-FFF2-40B4-BE49-F238E27FC236}">
                <a16:creationId xmlns:a16="http://schemas.microsoft.com/office/drawing/2014/main" id="{3165FA83-E0C6-981B-C5B6-29BF8C96C3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2378" y="1257605"/>
            <a:ext cx="1598708" cy="2210692"/>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8267886F-26B5-E3FA-926D-9544B2B86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599" y="1366737"/>
            <a:ext cx="2458796" cy="1419964"/>
          </a:xfrm>
          <a:prstGeom prst="rect">
            <a:avLst/>
          </a:prstGeom>
        </p:spPr>
      </p:pic>
      <p:pic>
        <p:nvPicPr>
          <p:cNvPr id="5" name="Picture 4">
            <a:extLst>
              <a:ext uri="{FF2B5EF4-FFF2-40B4-BE49-F238E27FC236}">
                <a16:creationId xmlns:a16="http://schemas.microsoft.com/office/drawing/2014/main" id="{21371728-9D39-7E78-869F-F2EAF307F261}"/>
              </a:ext>
            </a:extLst>
          </p:cNvPr>
          <p:cNvPicPr>
            <a:picLocks noChangeAspect="1"/>
          </p:cNvPicPr>
          <p:nvPr/>
        </p:nvPicPr>
        <p:blipFill>
          <a:blip r:embed="rId5"/>
          <a:stretch>
            <a:fillRect/>
          </a:stretch>
        </p:blipFill>
        <p:spPr>
          <a:xfrm>
            <a:off x="5688487" y="1047224"/>
            <a:ext cx="1842767" cy="1965860"/>
          </a:xfrm>
          <a:prstGeom prst="rect">
            <a:avLst/>
          </a:prstGeom>
        </p:spPr>
      </p:pic>
      <p:sp>
        <p:nvSpPr>
          <p:cNvPr id="9" name="TextBox 8">
            <a:extLst>
              <a:ext uri="{FF2B5EF4-FFF2-40B4-BE49-F238E27FC236}">
                <a16:creationId xmlns:a16="http://schemas.microsoft.com/office/drawing/2014/main" id="{7EF65DA2-E2BA-2D9D-CA82-65CFF0819916}"/>
              </a:ext>
            </a:extLst>
          </p:cNvPr>
          <p:cNvSpPr txBox="1"/>
          <p:nvPr/>
        </p:nvSpPr>
        <p:spPr>
          <a:xfrm>
            <a:off x="6184163" y="3276822"/>
            <a:ext cx="2306724" cy="681340"/>
          </a:xfrm>
          <a:prstGeom prst="rect">
            <a:avLst/>
          </a:prstGeom>
          <a:noFill/>
        </p:spPr>
        <p:txBody>
          <a:bodyPr wrap="square">
            <a:spAutoFit/>
          </a:bodyPr>
          <a:lstStyle/>
          <a:p>
            <a:pPr defTabSz="648035"/>
            <a:r>
              <a:rPr lang="en-GB" sz="1276" dirty="0">
                <a:solidFill>
                  <a:prstClr val="black"/>
                </a:solidFill>
                <a:latin typeface="Calibri"/>
              </a:rPr>
              <a:t>School Wellbeing Risk and Resilience Card Set (schoolwellbeingcards.co.uk)</a:t>
            </a:r>
          </a:p>
        </p:txBody>
      </p:sp>
      <p:pic>
        <p:nvPicPr>
          <p:cNvPr id="10" name="Picture 9">
            <a:extLst>
              <a:ext uri="{FF2B5EF4-FFF2-40B4-BE49-F238E27FC236}">
                <a16:creationId xmlns:a16="http://schemas.microsoft.com/office/drawing/2014/main" id="{7BD62D20-352C-1D90-4CB4-C97310CCFEB8}"/>
              </a:ext>
            </a:extLst>
          </p:cNvPr>
          <p:cNvPicPr>
            <a:picLocks noChangeAspect="1"/>
          </p:cNvPicPr>
          <p:nvPr/>
        </p:nvPicPr>
        <p:blipFill>
          <a:blip r:embed="rId6"/>
          <a:stretch>
            <a:fillRect/>
          </a:stretch>
        </p:blipFill>
        <p:spPr>
          <a:xfrm>
            <a:off x="3199702" y="3371675"/>
            <a:ext cx="2241359" cy="1378288"/>
          </a:xfrm>
          <a:prstGeom prst="rect">
            <a:avLst/>
          </a:prstGeom>
        </p:spPr>
      </p:pic>
      <p:pic>
        <p:nvPicPr>
          <p:cNvPr id="11" name="Picture 10">
            <a:extLst>
              <a:ext uri="{FF2B5EF4-FFF2-40B4-BE49-F238E27FC236}">
                <a16:creationId xmlns:a16="http://schemas.microsoft.com/office/drawing/2014/main" id="{9929E6BD-7A84-CD19-D66A-A882B759FFB9}"/>
              </a:ext>
            </a:extLst>
          </p:cNvPr>
          <p:cNvPicPr>
            <a:picLocks noChangeAspect="1"/>
          </p:cNvPicPr>
          <p:nvPr/>
        </p:nvPicPr>
        <p:blipFill>
          <a:blip r:embed="rId7"/>
          <a:stretch>
            <a:fillRect/>
          </a:stretch>
        </p:blipFill>
        <p:spPr>
          <a:xfrm>
            <a:off x="6295640" y="4078575"/>
            <a:ext cx="2195248" cy="1231309"/>
          </a:xfrm>
          <a:prstGeom prst="rect">
            <a:avLst/>
          </a:prstGeom>
        </p:spPr>
      </p:pic>
      <p:pic>
        <p:nvPicPr>
          <p:cNvPr id="12" name="Picture 11">
            <a:extLst>
              <a:ext uri="{FF2B5EF4-FFF2-40B4-BE49-F238E27FC236}">
                <a16:creationId xmlns:a16="http://schemas.microsoft.com/office/drawing/2014/main" id="{5BE927DF-77A3-7A10-E8EA-4AB83378FE8C}"/>
              </a:ext>
            </a:extLst>
          </p:cNvPr>
          <p:cNvPicPr>
            <a:picLocks noChangeAspect="1"/>
          </p:cNvPicPr>
          <p:nvPr/>
        </p:nvPicPr>
        <p:blipFill>
          <a:blip r:embed="rId8"/>
          <a:stretch>
            <a:fillRect/>
          </a:stretch>
        </p:blipFill>
        <p:spPr>
          <a:xfrm>
            <a:off x="302378" y="3682960"/>
            <a:ext cx="2762259" cy="1680793"/>
          </a:xfrm>
          <a:prstGeom prst="rect">
            <a:avLst/>
          </a:prstGeom>
        </p:spPr>
      </p:pic>
    </p:spTree>
    <p:extLst>
      <p:ext uri="{BB962C8B-B14F-4D97-AF65-F5344CB8AC3E}">
        <p14:creationId xmlns:p14="http://schemas.microsoft.com/office/powerpoint/2010/main" val="2105437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F83C7-0B43-82D8-C741-47ADE10E81F8}"/>
              </a:ext>
            </a:extLst>
          </p:cNvPr>
          <p:cNvSpPr>
            <a:spLocks noGrp="1"/>
          </p:cNvSpPr>
          <p:nvPr>
            <p:ph type="title"/>
          </p:nvPr>
        </p:nvSpPr>
        <p:spPr>
          <a:xfrm>
            <a:off x="460702" y="271123"/>
            <a:ext cx="7452658" cy="601374"/>
          </a:xfrm>
        </p:spPr>
        <p:txBody>
          <a:bodyPr/>
          <a:lstStyle/>
          <a:p>
            <a:r>
              <a:rPr lang="en-GB" sz="2268" b="1" dirty="0"/>
              <a:t>Resources/Readings</a:t>
            </a:r>
          </a:p>
        </p:txBody>
      </p:sp>
      <p:sp>
        <p:nvSpPr>
          <p:cNvPr id="3" name="Content Placeholder 2">
            <a:extLst>
              <a:ext uri="{FF2B5EF4-FFF2-40B4-BE49-F238E27FC236}">
                <a16:creationId xmlns:a16="http://schemas.microsoft.com/office/drawing/2014/main" id="{1E66E428-7DE4-84F4-9C4E-DEE2B8A887F7}"/>
              </a:ext>
            </a:extLst>
          </p:cNvPr>
          <p:cNvSpPr>
            <a:spLocks noGrp="1"/>
          </p:cNvSpPr>
          <p:nvPr>
            <p:ph idx="1"/>
          </p:nvPr>
        </p:nvSpPr>
        <p:spPr>
          <a:xfrm>
            <a:off x="460702" y="872496"/>
            <a:ext cx="7452658" cy="4804403"/>
          </a:xfrm>
        </p:spPr>
        <p:txBody>
          <a:bodyPr/>
          <a:lstStyle/>
          <a:p>
            <a:pPr marL="242563" indent="-242563"/>
            <a:r>
              <a:rPr lang="en-GB" sz="1600" dirty="0">
                <a:ea typeface="+mn-lt"/>
                <a:cs typeface="+mn-lt"/>
              </a:rPr>
              <a:t>Collins-Donnelly, K. Starving the Anxiety Gremlin: A Cognitive Behavioural Therapy Workbook on Anxiety Management for Young People. Book series. </a:t>
            </a:r>
          </a:p>
          <a:p>
            <a:pPr marL="0" indent="0">
              <a:buNone/>
            </a:pPr>
            <a:endParaRPr lang="en-GB" sz="1600" dirty="0">
              <a:ea typeface="+mn-lt"/>
              <a:cs typeface="+mn-lt"/>
            </a:endParaRPr>
          </a:p>
          <a:p>
            <a:pPr>
              <a:buFont typeface="Arial" panose="020B0604020202020204" pitchFamily="34" charset="0"/>
              <a:buChar char="•"/>
            </a:pPr>
            <a:r>
              <a:rPr lang="en-GB" sz="1600" dirty="0" err="1">
                <a:hlinkClick r:id="rId3"/>
              </a:rPr>
              <a:t>EdPsychEd</a:t>
            </a:r>
            <a:r>
              <a:rPr lang="en-GB" sz="1600" dirty="0">
                <a:hlinkClick r:id="rId3"/>
              </a:rPr>
              <a:t> | EBSA Horizons | Educational Psychology Online CPD</a:t>
            </a:r>
            <a:r>
              <a:rPr lang="en-GB" sz="1600" dirty="0"/>
              <a:t> Risk and resilience profiles</a:t>
            </a:r>
          </a:p>
          <a:p>
            <a:pPr marL="0" indent="0">
              <a:buNone/>
            </a:pPr>
            <a:endParaRPr lang="en-GB" sz="1600" dirty="0"/>
          </a:p>
          <a:p>
            <a:pPr>
              <a:buFont typeface="Arial" panose="020B0604020202020204" pitchFamily="34" charset="0"/>
              <a:buChar char="•"/>
            </a:pPr>
            <a:r>
              <a:rPr lang="en-GB" sz="1600" dirty="0"/>
              <a:t>EBSA Horizons, The Ideal School Questions and Templates</a:t>
            </a:r>
          </a:p>
          <a:p>
            <a:pPr marL="0" indent="0">
              <a:buNone/>
            </a:pPr>
            <a:endParaRPr lang="en-GB" sz="1600" dirty="0"/>
          </a:p>
          <a:p>
            <a:pPr>
              <a:buFont typeface="Arial" panose="020B0604020202020204" pitchFamily="34" charset="0"/>
              <a:buChar char="•"/>
            </a:pPr>
            <a:r>
              <a:rPr lang="en-GB" sz="1600" dirty="0"/>
              <a:t>Kirklees Educational Psychology Service Guidance on Emotionally Based School Avoidance Resources created by Educational Psychology Services: </a:t>
            </a:r>
            <a:r>
              <a:rPr lang="en-GB" sz="1600" dirty="0">
                <a:ea typeface="+mn-lt"/>
                <a:cs typeface="+mn-lt"/>
                <a:hlinkClick r:id="rId4"/>
              </a:rPr>
              <a:t>Education Psychology Resources Documents | Kirklees Business Solutions</a:t>
            </a:r>
            <a:endParaRPr lang="en-GB" sz="1600" dirty="0">
              <a:ea typeface="+mn-lt"/>
              <a:cs typeface="+mn-lt"/>
            </a:endParaRPr>
          </a:p>
          <a:p>
            <a:pPr marL="0" indent="0">
              <a:buNone/>
            </a:pPr>
            <a:endParaRPr lang="en-GB" sz="1600" dirty="0">
              <a:ea typeface="+mn-lt"/>
              <a:cs typeface="+mn-lt"/>
            </a:endParaRPr>
          </a:p>
          <a:p>
            <a:pPr marL="242563" indent="-242563"/>
            <a:r>
              <a:rPr lang="en-GB" sz="1600" dirty="0">
                <a:ea typeface="+mn-lt"/>
                <a:cs typeface="+mn-lt"/>
              </a:rPr>
              <a:t>Rae, T.(2020) Understanding and Supporting Children and Young People with Emotionally Based School Avoidance (EBSA)</a:t>
            </a:r>
          </a:p>
          <a:p>
            <a:pPr marL="0" indent="0">
              <a:buNone/>
            </a:pPr>
            <a:endParaRPr lang="en-GB" sz="1600" dirty="0">
              <a:hlinkClick r:id="rId3"/>
            </a:endParaRPr>
          </a:p>
          <a:p>
            <a:pPr>
              <a:buFont typeface="Arial" panose="020B0604020202020204" pitchFamily="34" charset="0"/>
              <a:buChar char="•"/>
            </a:pPr>
            <a:r>
              <a:rPr lang="en-GB" sz="1600" dirty="0"/>
              <a:t>West Sussex: </a:t>
            </a:r>
            <a:r>
              <a:rPr lang="en-GB" sz="1600" dirty="0">
                <a:hlinkClick r:id="rId5"/>
              </a:rPr>
              <a:t>Anxiety and EBSA (local-offer.org)</a:t>
            </a:r>
            <a:endParaRPr lang="en-GB" sz="1600" dirty="0"/>
          </a:p>
          <a:p>
            <a:pPr marL="242563" indent="-242563"/>
            <a:endParaRPr lang="en-GB" sz="1134" dirty="0">
              <a:ea typeface="+mn-lt"/>
              <a:cs typeface="+mn-lt"/>
            </a:endParaRPr>
          </a:p>
          <a:p>
            <a:endParaRPr lang="en-GB" sz="1134" dirty="0"/>
          </a:p>
        </p:txBody>
      </p:sp>
    </p:spTree>
    <p:extLst>
      <p:ext uri="{BB962C8B-B14F-4D97-AF65-F5344CB8AC3E}">
        <p14:creationId xmlns:p14="http://schemas.microsoft.com/office/powerpoint/2010/main" val="1279148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3B56-EC14-5A19-A104-59AFEE105BB6}"/>
              </a:ext>
            </a:extLst>
          </p:cNvPr>
          <p:cNvSpPr>
            <a:spLocks noGrp="1"/>
          </p:cNvSpPr>
          <p:nvPr>
            <p:ph type="ctrTitle"/>
          </p:nvPr>
        </p:nvSpPr>
        <p:spPr/>
        <p:txBody>
          <a:bodyPr/>
          <a:lstStyle/>
          <a:p>
            <a:r>
              <a:rPr lang="en-GB" dirty="0">
                <a:latin typeface="Comic Sans MS" panose="030F0702030302020204" pitchFamily="66" charset="0"/>
              </a:rPr>
              <a:t>Local Offer ++</a:t>
            </a:r>
          </a:p>
        </p:txBody>
      </p:sp>
      <p:pic>
        <p:nvPicPr>
          <p:cNvPr id="5" name="Picture 4">
            <a:extLst>
              <a:ext uri="{FF2B5EF4-FFF2-40B4-BE49-F238E27FC236}">
                <a16:creationId xmlns:a16="http://schemas.microsoft.com/office/drawing/2014/main" id="{409CF2FB-4C87-E4E9-CD9A-E9437465865B}"/>
              </a:ext>
            </a:extLst>
          </p:cNvPr>
          <p:cNvPicPr>
            <a:picLocks noChangeAspect="1"/>
          </p:cNvPicPr>
          <p:nvPr/>
        </p:nvPicPr>
        <p:blipFill>
          <a:blip r:embed="rId2"/>
          <a:stretch>
            <a:fillRect/>
          </a:stretch>
        </p:blipFill>
        <p:spPr>
          <a:xfrm>
            <a:off x="419101" y="2594941"/>
            <a:ext cx="8039100" cy="1398104"/>
          </a:xfrm>
          <a:prstGeom prst="rect">
            <a:avLst/>
          </a:prstGeom>
        </p:spPr>
      </p:pic>
    </p:spTree>
    <p:extLst>
      <p:ext uri="{BB962C8B-B14F-4D97-AF65-F5344CB8AC3E}">
        <p14:creationId xmlns:p14="http://schemas.microsoft.com/office/powerpoint/2010/main" val="1982210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A2B25-2EAD-4314-651B-92849F3C61C5}"/>
              </a:ext>
            </a:extLst>
          </p:cNvPr>
          <p:cNvSpPr>
            <a:spLocks noGrp="1"/>
          </p:cNvSpPr>
          <p:nvPr>
            <p:ph type="ctrTitle"/>
          </p:nvPr>
        </p:nvSpPr>
        <p:spPr>
          <a:xfrm>
            <a:off x="648057" y="622308"/>
            <a:ext cx="7344649" cy="4597391"/>
          </a:xfrm>
        </p:spPr>
        <p:txBody>
          <a:bodyPr/>
          <a:lstStyle/>
          <a:p>
            <a:pPr lvl="0" algn="l"/>
            <a:r>
              <a:rPr lang="en-GB" sz="3600" dirty="0">
                <a:latin typeface="Comic Sans MS" panose="030F0702030302020204" pitchFamily="66" charset="0"/>
              </a:rPr>
              <a:t> - New Local Offer Lead </a:t>
            </a:r>
            <a:br>
              <a:rPr lang="en-GB" sz="3600" dirty="0">
                <a:latin typeface="Comic Sans MS" panose="030F0702030302020204" pitchFamily="66" charset="0"/>
              </a:rPr>
            </a:br>
            <a:r>
              <a:rPr lang="en-GB" sz="3600" dirty="0">
                <a:latin typeface="Comic Sans MS" panose="030F0702030302020204" pitchFamily="66" charset="0"/>
              </a:rPr>
              <a:t> - Local Offer review over the   	next 6 months </a:t>
            </a:r>
            <a:br>
              <a:rPr lang="en-GB" sz="3600" dirty="0">
                <a:latin typeface="Comic Sans MS" panose="030F0702030302020204" pitchFamily="66" charset="0"/>
              </a:rPr>
            </a:br>
            <a:r>
              <a:rPr lang="en-GB" sz="3600" dirty="0">
                <a:latin typeface="Comic Sans MS" panose="030F0702030302020204" pitchFamily="66" charset="0"/>
              </a:rPr>
              <a:t>- New branding </a:t>
            </a:r>
            <a:br>
              <a:rPr lang="en-GB" sz="3600" dirty="0">
                <a:latin typeface="Comic Sans MS" panose="030F0702030302020204" pitchFamily="66" charset="0"/>
              </a:rPr>
            </a:br>
            <a:r>
              <a:rPr lang="en-GB" sz="3600" dirty="0">
                <a:latin typeface="Comic Sans MS" panose="030F0702030302020204" pitchFamily="66" charset="0"/>
              </a:rPr>
              <a:t> -Feedback </a:t>
            </a:r>
            <a:br>
              <a:rPr lang="en-GB" sz="3600" dirty="0">
                <a:latin typeface="Comic Sans MS" panose="030F0702030302020204" pitchFamily="66" charset="0"/>
              </a:rPr>
            </a:br>
            <a:r>
              <a:rPr lang="en-GB" sz="3600" dirty="0">
                <a:latin typeface="Comic Sans MS" panose="030F0702030302020204" pitchFamily="66" charset="0"/>
              </a:rPr>
              <a:t> -The Local Offer and 	integration into the Families 	Together Service </a:t>
            </a:r>
            <a:br>
              <a:rPr lang="en-GB" dirty="0"/>
            </a:br>
            <a:endParaRPr lang="en-GB" dirty="0"/>
          </a:p>
        </p:txBody>
      </p:sp>
    </p:spTree>
    <p:extLst>
      <p:ext uri="{BB962C8B-B14F-4D97-AF65-F5344CB8AC3E}">
        <p14:creationId xmlns:p14="http://schemas.microsoft.com/office/powerpoint/2010/main" val="766167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D5F371-F870-7AF2-724E-1E3E1C8E0BE3}"/>
              </a:ext>
            </a:extLst>
          </p:cNvPr>
          <p:cNvSpPr txBox="1"/>
          <p:nvPr/>
        </p:nvSpPr>
        <p:spPr>
          <a:xfrm>
            <a:off x="0" y="3488555"/>
            <a:ext cx="8640233" cy="850718"/>
          </a:xfrm>
          <a:prstGeom prst="rect">
            <a:avLst/>
          </a:prstGeom>
          <a:noFill/>
        </p:spPr>
        <p:txBody>
          <a:bodyPr wrap="square" lIns="64806" tIns="32403" rIns="64806" bIns="32403" anchor="t">
            <a:spAutoFit/>
          </a:bodyPr>
          <a:lstStyle/>
          <a:p>
            <a:pPr algn="ctr" defTabSz="648035">
              <a:defRPr/>
            </a:pPr>
            <a:r>
              <a:rPr lang="en-GB" sz="5103" b="1">
                <a:solidFill>
                  <a:prstClr val="black"/>
                </a:solidFill>
                <a:latin typeface="Calibri"/>
                <a:ea typeface="Calibri"/>
                <a:cs typeface="Calibri"/>
              </a:rPr>
              <a:t>Cluster Communities</a:t>
            </a:r>
          </a:p>
        </p:txBody>
      </p:sp>
      <p:sp>
        <p:nvSpPr>
          <p:cNvPr id="3" name="TextBox 2">
            <a:extLst>
              <a:ext uri="{FF2B5EF4-FFF2-40B4-BE49-F238E27FC236}">
                <a16:creationId xmlns:a16="http://schemas.microsoft.com/office/drawing/2014/main" id="{893AC756-0E32-05ED-3507-CA0D319C17D9}"/>
              </a:ext>
            </a:extLst>
          </p:cNvPr>
          <p:cNvSpPr txBox="1"/>
          <p:nvPr/>
        </p:nvSpPr>
        <p:spPr>
          <a:xfrm>
            <a:off x="1804345" y="4339257"/>
            <a:ext cx="5031542" cy="850654"/>
          </a:xfrm>
          <a:prstGeom prst="rect">
            <a:avLst/>
          </a:prstGeom>
          <a:noFill/>
        </p:spPr>
        <p:txBody>
          <a:bodyPr wrap="square" lIns="64806" tIns="32403" rIns="64806" bIns="32403" anchor="t">
            <a:spAutoFit/>
          </a:bodyPr>
          <a:lstStyle/>
          <a:p>
            <a:pPr algn="ctr" defTabSz="648035">
              <a:defRPr/>
            </a:pPr>
            <a:r>
              <a:rPr lang="en-GB" sz="1701" b="1" i="1">
                <a:solidFill>
                  <a:prstClr val="black"/>
                </a:solidFill>
                <a:latin typeface="Aptos" panose="02110004020202020204"/>
              </a:rPr>
              <a:t>Working together to improve outcomes for children and young people with SEND in mainstream schools</a:t>
            </a:r>
          </a:p>
        </p:txBody>
      </p:sp>
      <p:pic>
        <p:nvPicPr>
          <p:cNvPr id="6" name="Picture 5">
            <a:extLst>
              <a:ext uri="{FF2B5EF4-FFF2-40B4-BE49-F238E27FC236}">
                <a16:creationId xmlns:a16="http://schemas.microsoft.com/office/drawing/2014/main" id="{506E5BE3-9267-1C54-FBAA-9D40020F6473}"/>
              </a:ext>
            </a:extLst>
          </p:cNvPr>
          <p:cNvPicPr>
            <a:picLocks noChangeAspect="1"/>
          </p:cNvPicPr>
          <p:nvPr/>
        </p:nvPicPr>
        <p:blipFill>
          <a:blip r:embed="rId2"/>
          <a:stretch>
            <a:fillRect/>
          </a:stretch>
        </p:blipFill>
        <p:spPr>
          <a:xfrm>
            <a:off x="2536361" y="1733643"/>
            <a:ext cx="3056845" cy="1808420"/>
          </a:xfrm>
          <a:prstGeom prst="rect">
            <a:avLst/>
          </a:prstGeom>
        </p:spPr>
      </p:pic>
      <p:sp>
        <p:nvSpPr>
          <p:cNvPr id="2" name="TextBox 1">
            <a:extLst>
              <a:ext uri="{FF2B5EF4-FFF2-40B4-BE49-F238E27FC236}">
                <a16:creationId xmlns:a16="http://schemas.microsoft.com/office/drawing/2014/main" id="{98D42468-240F-0217-EE07-720996D83EAB}"/>
              </a:ext>
            </a:extLst>
          </p:cNvPr>
          <p:cNvSpPr txBox="1"/>
          <p:nvPr/>
        </p:nvSpPr>
        <p:spPr>
          <a:xfrm>
            <a:off x="-1" y="868041"/>
            <a:ext cx="8640233" cy="850718"/>
          </a:xfrm>
          <a:prstGeom prst="rect">
            <a:avLst/>
          </a:prstGeom>
          <a:noFill/>
        </p:spPr>
        <p:txBody>
          <a:bodyPr wrap="square" lIns="64806" tIns="32403" rIns="64806" bIns="32403" anchor="t">
            <a:spAutoFit/>
          </a:bodyPr>
          <a:lstStyle/>
          <a:p>
            <a:pPr algn="ctr" defTabSz="648035">
              <a:defRPr/>
            </a:pPr>
            <a:r>
              <a:rPr lang="en-GB" sz="5103" b="1" err="1">
                <a:solidFill>
                  <a:prstClr val="black"/>
                </a:solidFill>
                <a:latin typeface="Calibri"/>
                <a:ea typeface="Calibri"/>
                <a:cs typeface="Calibri"/>
              </a:rPr>
              <a:t>SENDCoNet</a:t>
            </a:r>
            <a:r>
              <a:rPr lang="en-GB" sz="5103" b="1">
                <a:solidFill>
                  <a:prstClr val="black"/>
                </a:solidFill>
                <a:latin typeface="Calibri"/>
                <a:ea typeface="Calibri"/>
                <a:cs typeface="Calibri"/>
              </a:rPr>
              <a:t> – Feb 2026</a:t>
            </a:r>
          </a:p>
        </p:txBody>
      </p:sp>
    </p:spTree>
    <p:extLst>
      <p:ext uri="{BB962C8B-B14F-4D97-AF65-F5344CB8AC3E}">
        <p14:creationId xmlns:p14="http://schemas.microsoft.com/office/powerpoint/2010/main" val="1694167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086931" y="3860194"/>
            <a:ext cx="6118865" cy="865242"/>
          </a:xfrm>
        </p:spPr>
        <p:txBody>
          <a:bodyPr lIns="61248" tIns="30624" rIns="61248" bIns="30624" anchor="t"/>
          <a:lstStyle/>
          <a:p>
            <a:r>
              <a:rPr lang="en-GB" sz="1417" b="1" dirty="0"/>
              <a:t>Dr Greta Kosters </a:t>
            </a:r>
            <a:r>
              <a:rPr lang="en-GB" sz="1417" dirty="0"/>
              <a:t>Senior Educational Psychologist</a:t>
            </a:r>
          </a:p>
          <a:p>
            <a:endParaRPr lang="en-GB" sz="2232" dirty="0"/>
          </a:p>
          <a:p>
            <a:r>
              <a:rPr lang="en-GB" sz="1417" dirty="0"/>
              <a:t>	</a:t>
            </a:r>
            <a:endParaRPr lang="en-GB" sz="1417" dirty="0">
              <a:cs typeface="Calibri"/>
            </a:endParaRPr>
          </a:p>
        </p:txBody>
      </p:sp>
      <p:sp>
        <p:nvSpPr>
          <p:cNvPr id="4" name="Rectangle 3"/>
          <p:cNvSpPr/>
          <p:nvPr/>
        </p:nvSpPr>
        <p:spPr>
          <a:xfrm>
            <a:off x="1946157" y="2598647"/>
            <a:ext cx="5055608" cy="680571"/>
          </a:xfrm>
          <a:prstGeom prst="rect">
            <a:avLst/>
          </a:prstGeom>
        </p:spPr>
        <p:txBody>
          <a:bodyPr wrap="square">
            <a:spAutoFit/>
          </a:bodyPr>
          <a:lstStyle/>
          <a:p>
            <a:pPr defTabSz="323929"/>
            <a:endParaRPr lang="en-GB" sz="1274">
              <a:solidFill>
                <a:prstClr val="black"/>
              </a:solidFill>
              <a:latin typeface="Calibri"/>
            </a:endParaRPr>
          </a:p>
          <a:p>
            <a:pPr defTabSz="323929"/>
            <a:endParaRPr lang="en-GB" sz="1274">
              <a:solidFill>
                <a:prstClr val="black"/>
              </a:solidFill>
              <a:latin typeface="Calibri"/>
            </a:endParaRPr>
          </a:p>
          <a:p>
            <a:pPr defTabSz="323929"/>
            <a:endParaRPr lang="en-GB" sz="1274">
              <a:solidFill>
                <a:prstClr val="black"/>
              </a:solidFill>
              <a:latin typeface="Calibri"/>
            </a:endParaRPr>
          </a:p>
        </p:txBody>
      </p:sp>
      <p:sp>
        <p:nvSpPr>
          <p:cNvPr id="3" name="Rectangle 2"/>
          <p:cNvSpPr/>
          <p:nvPr/>
        </p:nvSpPr>
        <p:spPr>
          <a:xfrm>
            <a:off x="1581904" y="4589015"/>
            <a:ext cx="5525179" cy="645946"/>
          </a:xfrm>
          <a:prstGeom prst="rect">
            <a:avLst/>
          </a:prstGeom>
        </p:spPr>
        <p:txBody>
          <a:bodyPr wrap="square">
            <a:spAutoFit/>
          </a:bodyPr>
          <a:lstStyle/>
          <a:p>
            <a:pPr algn="ctr" defTabSz="323929"/>
            <a:r>
              <a:rPr lang="en-GB" sz="1199" i="1" dirty="0">
                <a:solidFill>
                  <a:prstClr val="black">
                    <a:lumMod val="50000"/>
                    <a:lumOff val="50000"/>
                  </a:prstClr>
                </a:solidFill>
                <a:latin typeface="Aparajita" panose="020B0604020202020204"/>
                <a:cs typeface="Aparajita" panose="020B0604020202020204" pitchFamily="34" charset="0"/>
              </a:rPr>
              <a:t>Applying psychology thoughtfully – Acting with integrity – Making a difference</a:t>
            </a:r>
            <a:br>
              <a:rPr lang="en-GB" sz="1199" i="1" dirty="0">
                <a:solidFill>
                  <a:prstClr val="black">
                    <a:lumMod val="50000"/>
                    <a:lumOff val="50000"/>
                  </a:prstClr>
                </a:solidFill>
                <a:latin typeface="Aparajita" panose="020B0604020202020204"/>
                <a:cs typeface="Aparajita" panose="020B0604020202020204" pitchFamily="34" charset="0"/>
              </a:rPr>
            </a:br>
            <a:r>
              <a:rPr lang="en-GB" sz="1199" i="1" dirty="0">
                <a:solidFill>
                  <a:prstClr val="black">
                    <a:lumMod val="50000"/>
                    <a:lumOff val="50000"/>
                  </a:prstClr>
                </a:solidFill>
                <a:latin typeface="Aparajita" panose="020B0604020202020204"/>
                <a:cs typeface="Aparajita" panose="020B0604020202020204" pitchFamily="34" charset="0"/>
              </a:rPr>
              <a:t>Placing children and families at the heart of what we do</a:t>
            </a:r>
            <a:br>
              <a:rPr lang="en-GB" sz="1199" b="1" i="1" dirty="0">
                <a:solidFill>
                  <a:prstClr val="black">
                    <a:lumMod val="50000"/>
                    <a:lumOff val="50000"/>
                  </a:prstClr>
                </a:solidFill>
                <a:latin typeface="Aparajita" panose="020B0604020202020204" pitchFamily="34" charset="0"/>
                <a:cs typeface="Aparajita" panose="020B0604020202020204" pitchFamily="34" charset="0"/>
              </a:rPr>
            </a:br>
            <a:endParaRPr lang="en-GB" sz="1199" b="1" dirty="0">
              <a:solidFill>
                <a:srgbClr val="1F497D"/>
              </a:solidFill>
              <a:latin typeface="Calibri"/>
            </a:endParaRPr>
          </a:p>
        </p:txBody>
      </p:sp>
      <p:pic>
        <p:nvPicPr>
          <p:cNvPr id="5" name="Picture 4"/>
          <p:cNvPicPr>
            <a:picLocks noChangeAspect="1"/>
          </p:cNvPicPr>
          <p:nvPr/>
        </p:nvPicPr>
        <p:blipFill>
          <a:blip r:embed="rId3"/>
          <a:stretch>
            <a:fillRect/>
          </a:stretch>
        </p:blipFill>
        <p:spPr>
          <a:xfrm>
            <a:off x="52065" y="882911"/>
            <a:ext cx="5388226" cy="851068"/>
          </a:xfrm>
          <a:prstGeom prst="rect">
            <a:avLst/>
          </a:prstGeom>
        </p:spPr>
      </p:pic>
      <p:sp>
        <p:nvSpPr>
          <p:cNvPr id="8" name="Rectangle 7"/>
          <p:cNvSpPr/>
          <p:nvPr/>
        </p:nvSpPr>
        <p:spPr>
          <a:xfrm>
            <a:off x="2309321" y="4292815"/>
            <a:ext cx="3832937" cy="323165"/>
          </a:xfrm>
          <a:prstGeom prst="rect">
            <a:avLst/>
          </a:prstGeom>
        </p:spPr>
        <p:txBody>
          <a:bodyPr wrap="square">
            <a:spAutoFit/>
          </a:bodyPr>
          <a:lstStyle/>
          <a:p>
            <a:pPr algn="ctr" defTabSz="323929"/>
            <a:r>
              <a:rPr lang="en-GB" sz="1500" dirty="0">
                <a:solidFill>
                  <a:prstClr val="black"/>
                </a:solidFill>
                <a:latin typeface="Calibri"/>
              </a:rPr>
              <a:t>Kirklees Educational Psychology Team</a:t>
            </a:r>
          </a:p>
        </p:txBody>
      </p:sp>
      <p:sp>
        <p:nvSpPr>
          <p:cNvPr id="17" name="Title 16">
            <a:extLst>
              <a:ext uri="{FF2B5EF4-FFF2-40B4-BE49-F238E27FC236}">
                <a16:creationId xmlns:a16="http://schemas.microsoft.com/office/drawing/2014/main" id="{561A7194-5C94-F8EB-3024-D58690D1C51D}"/>
              </a:ext>
            </a:extLst>
          </p:cNvPr>
          <p:cNvSpPr>
            <a:spLocks noGrp="1"/>
          </p:cNvSpPr>
          <p:nvPr>
            <p:ph type="ctrTitle"/>
          </p:nvPr>
        </p:nvSpPr>
        <p:spPr>
          <a:xfrm>
            <a:off x="344537" y="1883657"/>
            <a:ext cx="7951689" cy="1041842"/>
          </a:xfrm>
        </p:spPr>
        <p:txBody>
          <a:bodyPr/>
          <a:lstStyle/>
          <a:p>
            <a:r>
              <a:rPr lang="en-GB" dirty="0"/>
              <a:t>Emotionally Based School Avoidance (EBSA) </a:t>
            </a:r>
            <a:br>
              <a:rPr lang="en-GB" dirty="0"/>
            </a:br>
            <a:r>
              <a:rPr lang="en-GB" dirty="0"/>
              <a:t>&amp; ways schools can help</a:t>
            </a:r>
          </a:p>
        </p:txBody>
      </p:sp>
    </p:spTree>
    <p:extLst>
      <p:ext uri="{BB962C8B-B14F-4D97-AF65-F5344CB8AC3E}">
        <p14:creationId xmlns:p14="http://schemas.microsoft.com/office/powerpoint/2010/main" val="377784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0B5A3-1CFD-1595-D7D7-F785E1EE652A}"/>
              </a:ext>
            </a:extLst>
          </p:cNvPr>
          <p:cNvSpPr>
            <a:spLocks noGrp="1"/>
          </p:cNvSpPr>
          <p:nvPr>
            <p:ph type="title"/>
          </p:nvPr>
        </p:nvSpPr>
        <p:spPr/>
        <p:txBody>
          <a:bodyPr/>
          <a:lstStyle/>
          <a:p>
            <a:r>
              <a:rPr lang="en-GB" b="1">
                <a:solidFill>
                  <a:schemeClr val="accent1"/>
                </a:solidFill>
              </a:rPr>
              <a:t>The White Paper</a:t>
            </a:r>
          </a:p>
        </p:txBody>
      </p:sp>
      <p:pic>
        <p:nvPicPr>
          <p:cNvPr id="5" name="Picture 4">
            <a:extLst>
              <a:ext uri="{FF2B5EF4-FFF2-40B4-BE49-F238E27FC236}">
                <a16:creationId xmlns:a16="http://schemas.microsoft.com/office/drawing/2014/main" id="{57191AAA-87AD-2209-C899-F5500BAC9CB8}"/>
              </a:ext>
            </a:extLst>
          </p:cNvPr>
          <p:cNvPicPr>
            <a:picLocks noChangeAspect="1"/>
          </p:cNvPicPr>
          <p:nvPr/>
        </p:nvPicPr>
        <p:blipFill>
          <a:blip r:embed="rId2"/>
          <a:stretch>
            <a:fillRect/>
          </a:stretch>
        </p:blipFill>
        <p:spPr>
          <a:xfrm>
            <a:off x="5704657" y="953610"/>
            <a:ext cx="2616397" cy="3186411"/>
          </a:xfrm>
          <a:prstGeom prst="rect">
            <a:avLst/>
          </a:prstGeom>
        </p:spPr>
      </p:pic>
      <p:sp>
        <p:nvSpPr>
          <p:cNvPr id="6" name="TextBox 5">
            <a:extLst>
              <a:ext uri="{FF2B5EF4-FFF2-40B4-BE49-F238E27FC236}">
                <a16:creationId xmlns:a16="http://schemas.microsoft.com/office/drawing/2014/main" id="{F2D14F2B-7266-33EA-4082-9BFFE82BF30E}"/>
              </a:ext>
            </a:extLst>
          </p:cNvPr>
          <p:cNvSpPr txBox="1"/>
          <p:nvPr/>
        </p:nvSpPr>
        <p:spPr>
          <a:xfrm>
            <a:off x="319708" y="2217745"/>
            <a:ext cx="6182466" cy="2404248"/>
          </a:xfrm>
          <a:prstGeom prst="rect">
            <a:avLst/>
          </a:prstGeom>
          <a:noFill/>
        </p:spPr>
        <p:txBody>
          <a:bodyPr wrap="square" rtlCol="0">
            <a:spAutoFit/>
          </a:bodyPr>
          <a:lstStyle/>
          <a:p>
            <a:pPr marL="202511" indent="-202511" defTabSz="324018">
              <a:buFont typeface="Wingdings" panose="05000000000000000000" pitchFamily="2" charset="2"/>
              <a:buChar char="Ø"/>
            </a:pPr>
            <a:r>
              <a:rPr lang="en-GB" sz="1984">
                <a:solidFill>
                  <a:prstClr val="black"/>
                </a:solidFill>
                <a:latin typeface="Aptos" panose="02110004020202020204"/>
              </a:rPr>
              <a:t>Expectations</a:t>
            </a:r>
          </a:p>
          <a:p>
            <a:pPr marL="202511" indent="-202511" defTabSz="324018">
              <a:buFont typeface="Wingdings" panose="05000000000000000000" pitchFamily="2" charset="2"/>
              <a:buChar char="Ø"/>
            </a:pPr>
            <a:endParaRPr lang="en-GB" sz="1984">
              <a:solidFill>
                <a:prstClr val="black"/>
              </a:solidFill>
              <a:latin typeface="Aptos" panose="02110004020202020204"/>
            </a:endParaRPr>
          </a:p>
          <a:p>
            <a:pPr marL="202511" indent="-202511" defTabSz="324018">
              <a:buFont typeface="Wingdings" panose="05000000000000000000" pitchFamily="2" charset="2"/>
              <a:buChar char="Ø"/>
            </a:pPr>
            <a:r>
              <a:rPr lang="en-GB" sz="1984">
                <a:solidFill>
                  <a:prstClr val="black"/>
                </a:solidFill>
                <a:latin typeface="Aptos" panose="02110004020202020204"/>
              </a:rPr>
              <a:t>Accountability</a:t>
            </a:r>
          </a:p>
          <a:p>
            <a:pPr marL="202511" indent="-202511" defTabSz="324018">
              <a:buFont typeface="Wingdings" panose="05000000000000000000" pitchFamily="2" charset="2"/>
              <a:buChar char="Ø"/>
            </a:pPr>
            <a:endParaRPr lang="en-GB" sz="1984">
              <a:solidFill>
                <a:prstClr val="black"/>
              </a:solidFill>
              <a:latin typeface="Aptos" panose="02110004020202020204"/>
            </a:endParaRPr>
          </a:p>
          <a:p>
            <a:pPr marL="202511" indent="-202511" defTabSz="324018">
              <a:buFont typeface="Wingdings" panose="05000000000000000000" pitchFamily="2" charset="2"/>
              <a:buChar char="Ø"/>
            </a:pPr>
            <a:r>
              <a:rPr lang="en-GB" sz="1984">
                <a:solidFill>
                  <a:prstClr val="black"/>
                </a:solidFill>
                <a:latin typeface="Aptos" panose="02110004020202020204"/>
              </a:rPr>
              <a:t>Individual Support Plans (ISPs)</a:t>
            </a:r>
          </a:p>
          <a:p>
            <a:pPr marL="324018" lvl="1" defTabSz="324018"/>
            <a:r>
              <a:rPr lang="en-GB" sz="1701">
                <a:solidFill>
                  <a:prstClr val="black"/>
                </a:solidFill>
                <a:latin typeface="Aptos" panose="02110004020202020204"/>
              </a:rPr>
              <a:t>Settings will have a statutory duty to record and monitor special educational needs and provision in an Individual Support Plan (ISP) for children and young people with SEND</a:t>
            </a:r>
          </a:p>
        </p:txBody>
      </p:sp>
    </p:spTree>
    <p:extLst>
      <p:ext uri="{BB962C8B-B14F-4D97-AF65-F5344CB8AC3E}">
        <p14:creationId xmlns:p14="http://schemas.microsoft.com/office/powerpoint/2010/main" val="3905408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622A-22AB-4FDB-901F-25DA7F44270E}"/>
              </a:ext>
            </a:extLst>
          </p:cNvPr>
          <p:cNvSpPr>
            <a:spLocks noGrp="1"/>
          </p:cNvSpPr>
          <p:nvPr>
            <p:ph type="title" idx="4294967295"/>
          </p:nvPr>
        </p:nvSpPr>
        <p:spPr>
          <a:xfrm>
            <a:off x="4886081" y="981801"/>
            <a:ext cx="3249197" cy="1119293"/>
          </a:xfrm>
        </p:spPr>
        <p:txBody>
          <a:bodyPr anchor="b">
            <a:normAutofit/>
          </a:bodyPr>
          <a:lstStyle/>
          <a:p>
            <a:r>
              <a:rPr lang="en-US" sz="2268" b="1">
                <a:solidFill>
                  <a:schemeClr val="accent1"/>
                </a:solidFill>
              </a:rPr>
              <a:t>Key Legislation Governing SENCO Duties</a:t>
            </a:r>
          </a:p>
        </p:txBody>
      </p:sp>
      <p:pic>
        <p:nvPicPr>
          <p:cNvPr id="5" name="Content Placeholder 4" descr="Large three ring binders on office desk.">
            <a:extLst>
              <a:ext uri="{FF2B5EF4-FFF2-40B4-BE49-F238E27FC236}">
                <a16:creationId xmlns:a16="http://schemas.microsoft.com/office/drawing/2014/main" id="{758E4959-8B20-4206-AFC9-5AFC9184D2B2}"/>
              </a:ext>
            </a:extLst>
          </p:cNvPr>
          <p:cNvPicPr>
            <a:picLocks noGrp="1" noChangeAspect="1"/>
          </p:cNvPicPr>
          <p:nvPr>
            <p:ph type="pic" sz="quarter" idx="4294967295"/>
          </p:nvPr>
        </p:nvPicPr>
        <p:blipFill>
          <a:blip r:embed="rId3"/>
          <a:srcRect l="26582" r="10227" b="-2"/>
          <a:stretch>
            <a:fillRect/>
          </a:stretch>
        </p:blipFill>
        <p:spPr>
          <a:xfrm>
            <a:off x="0" y="803270"/>
            <a:ext cx="4601656" cy="4860429"/>
          </a:xfrm>
        </p:spPr>
      </p:pic>
      <p:sp>
        <p:nvSpPr>
          <p:cNvPr id="4" name="Content Placeholder 3">
            <a:extLst>
              <a:ext uri="{FF2B5EF4-FFF2-40B4-BE49-F238E27FC236}">
                <a16:creationId xmlns:a16="http://schemas.microsoft.com/office/drawing/2014/main" id="{65988272-FE02-E697-5588-EC0C8EA954AA}"/>
              </a:ext>
            </a:extLst>
          </p:cNvPr>
          <p:cNvSpPr>
            <a:spLocks noGrp="1"/>
          </p:cNvSpPr>
          <p:nvPr>
            <p:ph sz="quarter" idx="4294967295"/>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96251" y="2185342"/>
            <a:ext cx="3139027" cy="2770805"/>
          </a:xfrm>
        </p:spPr>
        <p:txBody>
          <a:bodyPr>
            <a:normAutofit fontScale="77500" lnSpcReduction="20000"/>
          </a:bodyPr>
          <a:lstStyle/>
          <a:p>
            <a:pPr marL="0" indent="0">
              <a:spcBef>
                <a:spcPts val="1772"/>
              </a:spcBef>
              <a:buNone/>
            </a:pPr>
            <a:r>
              <a:rPr lang="en-US" b="1"/>
              <a:t>Children and Families Act 2014</a:t>
            </a:r>
          </a:p>
          <a:p>
            <a:pPr marL="0" lvl="1" indent="0">
              <a:buNone/>
            </a:pPr>
            <a:r>
              <a:t>Introduced Education, Health and Care Plans promoting holistic support for children and young people with special educational needs.</a:t>
            </a:r>
            <a:endParaRPr lang="en-US"/>
          </a:p>
          <a:p>
            <a:pPr marL="0" indent="0">
              <a:spcBef>
                <a:spcPts val="1772"/>
              </a:spcBef>
              <a:buNone/>
            </a:pPr>
            <a:r>
              <a:rPr lang="en-US" b="1"/>
              <a:t>SEND Code of Practice 2015</a:t>
            </a:r>
          </a:p>
          <a:p>
            <a:pPr marL="0" lvl="1" indent="0">
              <a:buNone/>
            </a:pPr>
            <a:r>
              <a:t>Provides statutory guidance on identifying and supporting SEND pupils using a graduated Assess, Plan, Do, Review approach.</a:t>
            </a:r>
            <a:endParaRPr lang="en-US"/>
          </a:p>
          <a:p>
            <a:pPr marL="0" indent="0">
              <a:spcBef>
                <a:spcPts val="1772"/>
              </a:spcBef>
              <a:buNone/>
            </a:pPr>
            <a:r>
              <a:rPr lang="en-US" b="1"/>
              <a:t>Equality Act 2010</a:t>
            </a:r>
          </a:p>
          <a:p>
            <a:pPr marL="0" lvl="1" indent="0">
              <a:buNone/>
            </a:pPr>
            <a:r>
              <a:t>Mandates reasonable adjustments to avoid disability discrimination and promotes inclusive strategies in schools.</a:t>
            </a:r>
            <a:endParaRPr lang="en-US"/>
          </a:p>
        </p:txBody>
      </p:sp>
    </p:spTree>
    <p:extLst>
      <p:ext uri="{BB962C8B-B14F-4D97-AF65-F5344CB8AC3E}">
        <p14:creationId xmlns:p14="http://schemas.microsoft.com/office/powerpoint/2010/main" val="3029986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938F0-70E4-7441-9C8A-AEA7A1635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24230-6DC8-D8FE-84AB-24628F272CB6}"/>
              </a:ext>
            </a:extLst>
          </p:cNvPr>
          <p:cNvSpPr>
            <a:spLocks noGrp="1"/>
          </p:cNvSpPr>
          <p:nvPr>
            <p:ph type="title" idx="4294967295"/>
          </p:nvPr>
        </p:nvSpPr>
        <p:spPr>
          <a:xfrm>
            <a:off x="4886081" y="981801"/>
            <a:ext cx="3249197" cy="1119293"/>
          </a:xfrm>
        </p:spPr>
        <p:txBody>
          <a:bodyPr anchor="b">
            <a:normAutofit/>
          </a:bodyPr>
          <a:lstStyle/>
          <a:p>
            <a:r>
              <a:rPr lang="en-US" sz="2268" b="1">
                <a:solidFill>
                  <a:schemeClr val="accent1"/>
                </a:solidFill>
              </a:rPr>
              <a:t>Other Legislation </a:t>
            </a:r>
          </a:p>
        </p:txBody>
      </p:sp>
      <p:pic>
        <p:nvPicPr>
          <p:cNvPr id="5" name="Content Placeholder 4" descr="Large three ring binders on office desk.">
            <a:extLst>
              <a:ext uri="{FF2B5EF4-FFF2-40B4-BE49-F238E27FC236}">
                <a16:creationId xmlns:a16="http://schemas.microsoft.com/office/drawing/2014/main" id="{D3585074-EB0C-C84F-765F-EF09D008C9BA}"/>
              </a:ext>
            </a:extLst>
          </p:cNvPr>
          <p:cNvPicPr>
            <a:picLocks noGrp="1" noChangeAspect="1"/>
          </p:cNvPicPr>
          <p:nvPr>
            <p:ph type="pic" sz="quarter" idx="4294967295"/>
          </p:nvPr>
        </p:nvPicPr>
        <p:blipFill>
          <a:blip r:embed="rId3"/>
          <a:srcRect l="26582" r="10227" b="-2"/>
          <a:stretch>
            <a:fillRect/>
          </a:stretch>
        </p:blipFill>
        <p:spPr>
          <a:xfrm>
            <a:off x="0" y="803270"/>
            <a:ext cx="4601656" cy="4860429"/>
          </a:xfrm>
        </p:spPr>
      </p:pic>
      <p:sp>
        <p:nvSpPr>
          <p:cNvPr id="4" name="Content Placeholder 3">
            <a:extLst>
              <a:ext uri="{FF2B5EF4-FFF2-40B4-BE49-F238E27FC236}">
                <a16:creationId xmlns:a16="http://schemas.microsoft.com/office/drawing/2014/main" id="{481F1F5A-31BB-413A-9F9A-E6C65B8CAA03}"/>
              </a:ext>
            </a:extLst>
          </p:cNvPr>
          <p:cNvSpPr>
            <a:spLocks noGrp="1"/>
          </p:cNvSpPr>
          <p:nvPr>
            <p:ph sz="quarter" idx="4294967295"/>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96251" y="2185342"/>
            <a:ext cx="3139027" cy="2770805"/>
          </a:xfrm>
        </p:spPr>
        <p:txBody>
          <a:bodyPr>
            <a:normAutofit fontScale="77500" lnSpcReduction="20000"/>
          </a:bodyPr>
          <a:lstStyle/>
          <a:p>
            <a:pPr marL="0" indent="0">
              <a:spcBef>
                <a:spcPts val="1772"/>
              </a:spcBef>
              <a:buNone/>
            </a:pPr>
            <a:r>
              <a:rPr lang="en-GB" b="1"/>
              <a:t>The Special Educational Needs and Disability Regulations 2014</a:t>
            </a:r>
          </a:p>
          <a:p>
            <a:pPr marL="0" lvl="1" indent="0">
              <a:buNone/>
            </a:pPr>
            <a:r>
              <a:rPr lang="en-GB"/>
              <a:t>Sets out details of the obligations in respect of the EHCNA assessment processes, Duties on schools in respect of SENCos, obligations in respect of the Local Offer</a:t>
            </a:r>
          </a:p>
          <a:p>
            <a:pPr marL="0" indent="0">
              <a:spcBef>
                <a:spcPts val="1772"/>
              </a:spcBef>
              <a:buNone/>
            </a:pPr>
            <a:r>
              <a:rPr lang="en-GB" b="1"/>
              <a:t>The Statutory Framework for the Early Years Foundation Stage </a:t>
            </a:r>
          </a:p>
          <a:p>
            <a:pPr marL="0" lvl="1" indent="0">
              <a:buNone/>
            </a:pPr>
            <a:r>
              <a:rPr lang="en-GB"/>
              <a:t>Sets the standards for promoting the learning, development and safety of children from birth to five years in Ofsted registered settings.</a:t>
            </a:r>
            <a:endParaRPr lang="en-US" b="1"/>
          </a:p>
        </p:txBody>
      </p:sp>
    </p:spTree>
    <p:extLst>
      <p:ext uri="{BB962C8B-B14F-4D97-AF65-F5344CB8AC3E}">
        <p14:creationId xmlns:p14="http://schemas.microsoft.com/office/powerpoint/2010/main" val="91539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CB57B4-25BA-817C-6904-62ED28D897A8}"/>
              </a:ext>
            </a:extLst>
          </p:cNvPr>
          <p:cNvSpPr txBox="1"/>
          <p:nvPr/>
        </p:nvSpPr>
        <p:spPr>
          <a:xfrm>
            <a:off x="4043877" y="1682055"/>
            <a:ext cx="4387347" cy="3118454"/>
          </a:xfrm>
          <a:prstGeom prst="rect">
            <a:avLst/>
          </a:prstGeom>
          <a:noFill/>
        </p:spPr>
        <p:txBody>
          <a:bodyPr wrap="square" lIns="64806" tIns="32403" rIns="64806" bIns="32403" anchor="t">
            <a:spAutoFit/>
          </a:bodyPr>
          <a:lstStyle/>
          <a:p>
            <a:pPr marL="202511" indent="-202511" defTabSz="324018">
              <a:buFont typeface="Wingdings" panose="05000000000000000000" pitchFamily="2" charset="2"/>
              <a:buChar char="Ø"/>
            </a:pPr>
            <a:r>
              <a:rPr lang="en-GB" sz="1417">
                <a:solidFill>
                  <a:prstClr val="black"/>
                </a:solidFill>
                <a:latin typeface="Aptos" panose="02110004020202020204"/>
              </a:rPr>
              <a:t>Where the text uses the word </a:t>
            </a:r>
            <a:r>
              <a:rPr lang="en-GB" sz="1417" b="1">
                <a:solidFill>
                  <a:prstClr val="black"/>
                </a:solidFill>
                <a:highlight>
                  <a:srgbClr val="FFFF00"/>
                </a:highlight>
                <a:latin typeface="Aptos" panose="02110004020202020204"/>
              </a:rPr>
              <a:t>‘must’</a:t>
            </a:r>
            <a:r>
              <a:rPr lang="en-GB" sz="1417" b="1">
                <a:solidFill>
                  <a:prstClr val="black"/>
                </a:solidFill>
                <a:latin typeface="Aptos" panose="02110004020202020204"/>
              </a:rPr>
              <a:t> </a:t>
            </a:r>
            <a:r>
              <a:rPr lang="en-GB" sz="1417">
                <a:solidFill>
                  <a:prstClr val="black"/>
                </a:solidFill>
                <a:latin typeface="Aptos" panose="02110004020202020204"/>
              </a:rPr>
              <a:t>it refers to a statutory requirement under primary legislation, regulations or case law.</a:t>
            </a:r>
          </a:p>
          <a:p>
            <a:pPr marL="202511" indent="-202511" defTabSz="324018">
              <a:buFont typeface="Wingdings" panose="05000000000000000000" pitchFamily="2" charset="2"/>
              <a:buChar char="Ø"/>
            </a:pPr>
            <a:endParaRPr lang="en-GB" sz="1417">
              <a:solidFill>
                <a:prstClr val="black"/>
              </a:solidFill>
              <a:latin typeface="Aptos" panose="02110004020202020204"/>
            </a:endParaRPr>
          </a:p>
          <a:p>
            <a:pPr marL="202511" indent="-202511" defTabSz="324018">
              <a:buFont typeface="Wingdings" panose="05000000000000000000" pitchFamily="2" charset="2"/>
              <a:buChar char="Ø"/>
            </a:pPr>
            <a:r>
              <a:rPr lang="en-GB" sz="1417">
                <a:solidFill>
                  <a:prstClr val="black"/>
                </a:solidFill>
                <a:latin typeface="Aptos" panose="02110004020202020204"/>
              </a:rPr>
              <a:t>Where the text uses the word </a:t>
            </a:r>
            <a:r>
              <a:rPr lang="en-GB" sz="1417" b="1">
                <a:solidFill>
                  <a:prstClr val="black"/>
                </a:solidFill>
                <a:highlight>
                  <a:srgbClr val="FFFF00"/>
                </a:highlight>
                <a:latin typeface="Aptos" panose="02110004020202020204"/>
              </a:rPr>
              <a:t>‘should’ </a:t>
            </a:r>
            <a:r>
              <a:rPr lang="en-GB" sz="1417">
                <a:solidFill>
                  <a:prstClr val="black"/>
                </a:solidFill>
                <a:latin typeface="Aptos" panose="02110004020202020204"/>
              </a:rPr>
              <a:t>it means that the guidance contained in this Code must be considered and that those who must have regard to it will be expected to explain any departure from it.</a:t>
            </a:r>
          </a:p>
          <a:p>
            <a:pPr marL="202511" indent="-202511" defTabSz="324018">
              <a:buFont typeface="Wingdings" panose="05000000000000000000" pitchFamily="2" charset="2"/>
              <a:buChar char="Ø"/>
            </a:pPr>
            <a:endParaRPr lang="en-GB" sz="1417">
              <a:solidFill>
                <a:prstClr val="black"/>
              </a:solidFill>
              <a:latin typeface="Aptos" panose="02110004020202020204"/>
            </a:endParaRPr>
          </a:p>
          <a:p>
            <a:pPr marL="202511" indent="-202511" defTabSz="324018">
              <a:buFont typeface="Wingdings" panose="05000000000000000000" pitchFamily="2" charset="2"/>
              <a:buChar char="Ø"/>
            </a:pPr>
            <a:r>
              <a:rPr lang="en-GB" sz="1417">
                <a:solidFill>
                  <a:prstClr val="black"/>
                </a:solidFill>
                <a:latin typeface="Aptos" panose="02110004020202020204"/>
              </a:rPr>
              <a:t>The bodies that are governed by the SEND Code of Practice </a:t>
            </a:r>
            <a:r>
              <a:rPr lang="en-GB" sz="1417" b="1">
                <a:solidFill>
                  <a:prstClr val="black"/>
                </a:solidFill>
                <a:latin typeface="Aptos" panose="02110004020202020204"/>
              </a:rPr>
              <a:t>MUST</a:t>
            </a:r>
            <a:r>
              <a:rPr lang="en-GB" sz="1417">
                <a:solidFill>
                  <a:prstClr val="black"/>
                </a:solidFill>
                <a:latin typeface="Aptos" panose="02110004020202020204"/>
              </a:rPr>
              <a:t> have regard to the Code of Practice. This means that </a:t>
            </a:r>
            <a:r>
              <a:rPr lang="en-GB" sz="1417">
                <a:solidFill>
                  <a:prstClr val="black"/>
                </a:solidFill>
                <a:highlight>
                  <a:srgbClr val="FFFF00"/>
                </a:highlight>
                <a:latin typeface="Aptos" panose="02110004020202020204"/>
              </a:rPr>
              <a:t>whenever they are taking decisions, they </a:t>
            </a:r>
            <a:r>
              <a:rPr lang="en-GB" sz="1417" b="1">
                <a:solidFill>
                  <a:prstClr val="black"/>
                </a:solidFill>
                <a:highlight>
                  <a:srgbClr val="FFFF00"/>
                </a:highlight>
                <a:latin typeface="Aptos" panose="02110004020202020204"/>
              </a:rPr>
              <a:t>MUST</a:t>
            </a:r>
            <a:r>
              <a:rPr lang="en-GB" sz="1417">
                <a:solidFill>
                  <a:prstClr val="black"/>
                </a:solidFill>
                <a:highlight>
                  <a:srgbClr val="FFFF00"/>
                </a:highlight>
                <a:latin typeface="Aptos" panose="02110004020202020204"/>
              </a:rPr>
              <a:t> give consideration to what the Code says. </a:t>
            </a:r>
            <a:r>
              <a:rPr lang="en-GB" sz="1417" b="1">
                <a:solidFill>
                  <a:prstClr val="black"/>
                </a:solidFill>
                <a:highlight>
                  <a:srgbClr val="FFFF00"/>
                </a:highlight>
                <a:latin typeface="Aptos" panose="02110004020202020204"/>
              </a:rPr>
              <a:t>They cannot ignore it.</a:t>
            </a:r>
          </a:p>
        </p:txBody>
      </p:sp>
      <p:sp>
        <p:nvSpPr>
          <p:cNvPr id="4" name="TextBox 3">
            <a:extLst>
              <a:ext uri="{FF2B5EF4-FFF2-40B4-BE49-F238E27FC236}">
                <a16:creationId xmlns:a16="http://schemas.microsoft.com/office/drawing/2014/main" id="{55C1B2B9-94B1-D785-AFEB-90720394B3DE}"/>
              </a:ext>
            </a:extLst>
          </p:cNvPr>
          <p:cNvSpPr txBox="1"/>
          <p:nvPr/>
        </p:nvSpPr>
        <p:spPr>
          <a:xfrm>
            <a:off x="1814561" y="4212347"/>
            <a:ext cx="2430214" cy="615810"/>
          </a:xfrm>
          <a:prstGeom prst="rect">
            <a:avLst/>
          </a:prstGeom>
          <a:noFill/>
        </p:spPr>
        <p:txBody>
          <a:bodyPr wrap="square">
            <a:spAutoFit/>
          </a:bodyPr>
          <a:lstStyle/>
          <a:p>
            <a:pPr algn="ctr" defTabSz="324018"/>
            <a:r>
              <a:rPr lang="en-GB" sz="1701">
                <a:solidFill>
                  <a:prstClr val="black"/>
                </a:solidFill>
                <a:latin typeface="Aptos" panose="02110004020202020204"/>
                <a:hlinkClick r:id="rId2"/>
              </a:rPr>
              <a:t>SEND_Code_of_Practice_January_2015.pdf</a:t>
            </a:r>
            <a:endParaRPr lang="en-GB" sz="1701">
              <a:solidFill>
                <a:prstClr val="black"/>
              </a:solidFill>
              <a:latin typeface="Aptos" panose="02110004020202020204"/>
            </a:endParaRPr>
          </a:p>
        </p:txBody>
      </p:sp>
      <p:sp>
        <p:nvSpPr>
          <p:cNvPr id="5" name="Rectangle 4">
            <a:extLst>
              <a:ext uri="{FF2B5EF4-FFF2-40B4-BE49-F238E27FC236}">
                <a16:creationId xmlns:a16="http://schemas.microsoft.com/office/drawing/2014/main" id="{BC99C953-285D-6641-48FD-B24F10B4D49D}"/>
              </a:ext>
            </a:extLst>
          </p:cNvPr>
          <p:cNvSpPr/>
          <p:nvPr/>
        </p:nvSpPr>
        <p:spPr>
          <a:xfrm>
            <a:off x="1501524" y="873102"/>
            <a:ext cx="4963740" cy="654383"/>
          </a:xfrm>
          <a:prstGeom prst="rect">
            <a:avLst/>
          </a:prstGeom>
          <a:noFill/>
        </p:spPr>
        <p:txBody>
          <a:bodyPr wrap="none" lIns="64806" tIns="32403" rIns="64806" bIns="32403">
            <a:spAutoFit/>
          </a:bodyPr>
          <a:lstStyle/>
          <a:p>
            <a:pPr algn="ctr" defTabSz="324018"/>
            <a:r>
              <a:rPr lang="en-US" sz="3827">
                <a:ln w="0"/>
                <a:solidFill>
                  <a:srgbClr val="156082"/>
                </a:solidFill>
                <a:effectLst>
                  <a:outerShdw blurRad="38100" dist="25400" dir="5400000" algn="ctr" rotWithShape="0">
                    <a:srgbClr val="6E747A">
                      <a:alpha val="43000"/>
                    </a:srgbClr>
                  </a:outerShdw>
                </a:effectLst>
                <a:latin typeface="Aptos" panose="02110004020202020204"/>
              </a:rPr>
              <a:t>SEND Code of Practice</a:t>
            </a:r>
          </a:p>
        </p:txBody>
      </p:sp>
      <p:pic>
        <p:nvPicPr>
          <p:cNvPr id="6" name="Picture 5">
            <a:extLst>
              <a:ext uri="{FF2B5EF4-FFF2-40B4-BE49-F238E27FC236}">
                <a16:creationId xmlns:a16="http://schemas.microsoft.com/office/drawing/2014/main" id="{0AC5A9B6-404D-5101-3D53-7D3984DF153C}"/>
              </a:ext>
            </a:extLst>
          </p:cNvPr>
          <p:cNvPicPr>
            <a:picLocks noChangeAspect="1"/>
          </p:cNvPicPr>
          <p:nvPr/>
        </p:nvPicPr>
        <p:blipFill>
          <a:blip r:embed="rId3"/>
          <a:stretch>
            <a:fillRect/>
          </a:stretch>
        </p:blipFill>
        <p:spPr>
          <a:xfrm rot="20699474">
            <a:off x="480845" y="1604797"/>
            <a:ext cx="2040265" cy="2751674"/>
          </a:xfrm>
          <a:prstGeom prst="rect">
            <a:avLst/>
          </a:prstGeom>
        </p:spPr>
      </p:pic>
    </p:spTree>
    <p:extLst>
      <p:ext uri="{BB962C8B-B14F-4D97-AF65-F5344CB8AC3E}">
        <p14:creationId xmlns:p14="http://schemas.microsoft.com/office/powerpoint/2010/main" val="148871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CFD3D-6F46-9858-998E-00C8311581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834338" y="2087854"/>
            <a:ext cx="4681382" cy="2300883"/>
          </a:xfrm>
          <a:prstGeom prst="rect">
            <a:avLst/>
          </a:prstGeom>
        </p:spPr>
      </p:pic>
      <p:sp>
        <p:nvSpPr>
          <p:cNvPr id="4" name="Title 1">
            <a:extLst>
              <a:ext uri="{FF2B5EF4-FFF2-40B4-BE49-F238E27FC236}">
                <a16:creationId xmlns:a16="http://schemas.microsoft.com/office/drawing/2014/main" id="{C8BAEFE7-A1BA-A150-F40E-4D328E4993B5}"/>
              </a:ext>
            </a:extLst>
          </p:cNvPr>
          <p:cNvSpPr txBox="1">
            <a:spLocks/>
          </p:cNvSpPr>
          <p:nvPr/>
        </p:nvSpPr>
        <p:spPr>
          <a:xfrm>
            <a:off x="375153" y="2029808"/>
            <a:ext cx="7344649" cy="1846963"/>
          </a:xfrm>
          <a:prstGeom prst="rect">
            <a:avLst/>
          </a:prstGeom>
        </p:spPr>
        <p:txBody>
          <a:bodyPr vert="horz" lIns="64806" tIns="32403" rIns="64806" bIns="32403" rtlCol="0" anchor="ctr">
            <a:noAutofit/>
          </a:bodyPr>
          <a:lstStyle>
            <a:defPPr>
              <a:defRPr lang="en-US"/>
            </a:defPPr>
            <a:lvl1pPr marL="0" algn="l" defTabSz="544230" rtl="0" eaLnBrk="1" latinLnBrk="0" hangingPunct="1">
              <a:lnSpc>
                <a:spcPct val="90000"/>
              </a:lnSpc>
              <a:spcBef>
                <a:spcPct val="0"/>
              </a:spcBef>
              <a:buNone/>
              <a:defRPr sz="2141" kern="1200">
                <a:solidFill>
                  <a:schemeClr val="tx1"/>
                </a:solidFill>
                <a:latin typeface="+mn-lt"/>
                <a:ea typeface="+mn-ea"/>
                <a:cs typeface="+mn-cs"/>
              </a:defRPr>
            </a:lvl1pPr>
            <a:lvl2pPr marL="544230" algn="l" defTabSz="544230" rtl="0" eaLnBrk="1" latinLnBrk="0" hangingPunct="1">
              <a:defRPr sz="2141" kern="1200">
                <a:solidFill>
                  <a:schemeClr val="tx1"/>
                </a:solidFill>
                <a:latin typeface="+mn-lt"/>
                <a:ea typeface="+mn-ea"/>
                <a:cs typeface="+mn-cs"/>
              </a:defRPr>
            </a:lvl2pPr>
            <a:lvl3pPr marL="1088459" algn="l" defTabSz="544230" rtl="0" eaLnBrk="1" latinLnBrk="0" hangingPunct="1">
              <a:defRPr sz="2141" kern="1200">
                <a:solidFill>
                  <a:schemeClr val="tx1"/>
                </a:solidFill>
                <a:latin typeface="+mn-lt"/>
                <a:ea typeface="+mn-ea"/>
                <a:cs typeface="+mn-cs"/>
              </a:defRPr>
            </a:lvl3pPr>
            <a:lvl4pPr marL="1632689" algn="l" defTabSz="544230" rtl="0" eaLnBrk="1" latinLnBrk="0" hangingPunct="1">
              <a:defRPr sz="2141" kern="1200">
                <a:solidFill>
                  <a:schemeClr val="tx1"/>
                </a:solidFill>
                <a:latin typeface="+mn-lt"/>
                <a:ea typeface="+mn-ea"/>
                <a:cs typeface="+mn-cs"/>
              </a:defRPr>
            </a:lvl4pPr>
            <a:lvl5pPr marL="2176919" algn="l" defTabSz="544230" rtl="0" eaLnBrk="1" latinLnBrk="0" hangingPunct="1">
              <a:defRPr sz="2141" kern="1200">
                <a:solidFill>
                  <a:schemeClr val="tx1"/>
                </a:solidFill>
                <a:latin typeface="+mn-lt"/>
                <a:ea typeface="+mn-ea"/>
                <a:cs typeface="+mn-cs"/>
              </a:defRPr>
            </a:lvl5pPr>
            <a:lvl6pPr marL="2721148" algn="l" defTabSz="544230" rtl="0" eaLnBrk="1" latinLnBrk="0" hangingPunct="1">
              <a:defRPr sz="2141" kern="1200">
                <a:solidFill>
                  <a:schemeClr val="tx1"/>
                </a:solidFill>
                <a:latin typeface="+mn-lt"/>
                <a:ea typeface="+mn-ea"/>
                <a:cs typeface="+mn-cs"/>
              </a:defRPr>
            </a:lvl6pPr>
            <a:lvl7pPr marL="3265377" algn="l" defTabSz="544230" rtl="0" eaLnBrk="1" latinLnBrk="0" hangingPunct="1">
              <a:defRPr sz="2141" kern="1200">
                <a:solidFill>
                  <a:schemeClr val="tx1"/>
                </a:solidFill>
                <a:latin typeface="+mn-lt"/>
                <a:ea typeface="+mn-ea"/>
                <a:cs typeface="+mn-cs"/>
              </a:defRPr>
            </a:lvl7pPr>
            <a:lvl8pPr marL="3809607" algn="l" defTabSz="544230" rtl="0" eaLnBrk="1" latinLnBrk="0" hangingPunct="1">
              <a:defRPr sz="2141" kern="1200">
                <a:solidFill>
                  <a:schemeClr val="tx1"/>
                </a:solidFill>
                <a:latin typeface="+mn-lt"/>
                <a:ea typeface="+mn-ea"/>
                <a:cs typeface="+mn-cs"/>
              </a:defRPr>
            </a:lvl8pPr>
            <a:lvl9pPr marL="4353837" algn="l" defTabSz="544230" rtl="0" eaLnBrk="1" latinLnBrk="0" hangingPunct="1">
              <a:defRPr sz="2141" kern="1200">
                <a:solidFill>
                  <a:schemeClr val="tx1"/>
                </a:solidFill>
                <a:latin typeface="+mn-lt"/>
                <a:ea typeface="+mn-ea"/>
                <a:cs typeface="+mn-cs"/>
              </a:defRPr>
            </a:lvl9pPr>
          </a:lstStyle>
          <a:p>
            <a:pPr marL="243013" indent="-243013" defTabSz="385696">
              <a:lnSpc>
                <a:spcPct val="220000"/>
              </a:lnSpc>
              <a:buFont typeface="Wingdings" panose="05000000000000000000" pitchFamily="2" charset="2"/>
              <a:buChar char="Ø"/>
            </a:pPr>
            <a:r>
              <a:rPr lang="en-GB" sz="1984">
                <a:solidFill>
                  <a:prstClr val="black"/>
                </a:solidFill>
                <a:latin typeface="Aptos"/>
              </a:rPr>
              <a:t>Who has a Special Educational Need?</a:t>
            </a:r>
            <a:endParaRPr lang="en-US" sz="1517">
              <a:solidFill>
                <a:prstClr val="black"/>
              </a:solidFill>
              <a:latin typeface="Aptos"/>
            </a:endParaRPr>
          </a:p>
          <a:p>
            <a:pPr marL="243013" indent="-243013" defTabSz="385696">
              <a:lnSpc>
                <a:spcPct val="220000"/>
              </a:lnSpc>
              <a:buFont typeface="Wingdings" panose="05000000000000000000" pitchFamily="2" charset="2"/>
              <a:buChar char="Ø"/>
            </a:pPr>
            <a:r>
              <a:rPr lang="en-GB" sz="1984">
                <a:solidFill>
                  <a:prstClr val="black"/>
                </a:solidFill>
                <a:latin typeface="Aptos"/>
              </a:rPr>
              <a:t>Who has a disability?</a:t>
            </a:r>
            <a:endParaRPr lang="en-US" sz="1488">
              <a:solidFill>
                <a:prstClr val="black"/>
              </a:solidFill>
              <a:latin typeface="Aptos" panose="02110004020202020204"/>
            </a:endParaRPr>
          </a:p>
          <a:p>
            <a:pPr marL="243013" indent="-243013" defTabSz="385696">
              <a:lnSpc>
                <a:spcPct val="220000"/>
              </a:lnSpc>
              <a:buFont typeface="Wingdings" panose="05000000000000000000" pitchFamily="2" charset="2"/>
              <a:buChar char="Ø"/>
            </a:pPr>
            <a:r>
              <a:rPr lang="en-GB" sz="1984">
                <a:solidFill>
                  <a:prstClr val="black"/>
                </a:solidFill>
                <a:latin typeface="Aptos"/>
              </a:rPr>
              <a:t>Who has SEN and a disability?</a:t>
            </a:r>
          </a:p>
          <a:p>
            <a:pPr marL="243013" indent="-243013" defTabSz="385696">
              <a:lnSpc>
                <a:spcPct val="220000"/>
              </a:lnSpc>
              <a:buFont typeface="Wingdings" panose="05000000000000000000" pitchFamily="2" charset="2"/>
              <a:buChar char="Ø"/>
            </a:pPr>
            <a:r>
              <a:rPr lang="en-GB" sz="1984">
                <a:solidFill>
                  <a:prstClr val="black"/>
                </a:solidFill>
                <a:latin typeface="Aptos"/>
              </a:rPr>
              <a:t>How do you know?</a:t>
            </a:r>
          </a:p>
        </p:txBody>
      </p:sp>
      <p:sp>
        <p:nvSpPr>
          <p:cNvPr id="6" name="Rectangle 5">
            <a:extLst>
              <a:ext uri="{FF2B5EF4-FFF2-40B4-BE49-F238E27FC236}">
                <a16:creationId xmlns:a16="http://schemas.microsoft.com/office/drawing/2014/main" id="{409954F5-7B10-14B7-147F-2DBBA068FEC6}"/>
              </a:ext>
            </a:extLst>
          </p:cNvPr>
          <p:cNvSpPr/>
          <p:nvPr/>
        </p:nvSpPr>
        <p:spPr>
          <a:xfrm>
            <a:off x="60337" y="911986"/>
            <a:ext cx="8310233" cy="654383"/>
          </a:xfrm>
          <a:prstGeom prst="rect">
            <a:avLst/>
          </a:prstGeom>
          <a:noFill/>
        </p:spPr>
        <p:txBody>
          <a:bodyPr wrap="none" lIns="64806" tIns="32403" rIns="64806" bIns="32403">
            <a:spAutoFit/>
          </a:bodyPr>
          <a:lstStyle/>
          <a:p>
            <a:pPr algn="ctr" defTabSz="324018"/>
            <a:r>
              <a:rPr lang="en-US" sz="3827">
                <a:ln w="0"/>
                <a:solidFill>
                  <a:srgbClr val="156082"/>
                </a:solidFill>
                <a:effectLst>
                  <a:outerShdw blurRad="38100" dist="25400" dir="5400000" algn="ctr" rotWithShape="0">
                    <a:srgbClr val="6E747A">
                      <a:alpha val="43000"/>
                    </a:srgbClr>
                  </a:outerShdw>
                </a:effectLst>
                <a:latin typeface="Aptos" panose="02110004020202020204"/>
              </a:rPr>
              <a:t>Special Educational Needs &amp; Disability</a:t>
            </a:r>
          </a:p>
        </p:txBody>
      </p:sp>
      <p:sp>
        <p:nvSpPr>
          <p:cNvPr id="9" name="TextBox 8">
            <a:extLst>
              <a:ext uri="{FF2B5EF4-FFF2-40B4-BE49-F238E27FC236}">
                <a16:creationId xmlns:a16="http://schemas.microsoft.com/office/drawing/2014/main" id="{972C94FF-0F86-CBDF-E9F3-2E23B4C93715}"/>
              </a:ext>
            </a:extLst>
          </p:cNvPr>
          <p:cNvSpPr txBox="1"/>
          <p:nvPr/>
        </p:nvSpPr>
        <p:spPr>
          <a:xfrm>
            <a:off x="1702950" y="4496921"/>
            <a:ext cx="4272137" cy="370779"/>
          </a:xfrm>
          <a:prstGeom prst="rect">
            <a:avLst/>
          </a:prstGeom>
          <a:noFill/>
        </p:spPr>
        <p:txBody>
          <a:bodyPr wrap="square" lIns="64806" tIns="32403" rIns="64806" bIns="32403" anchor="t">
            <a:spAutoFit/>
          </a:bodyPr>
          <a:lstStyle/>
          <a:p>
            <a:pPr algn="ctr" defTabSz="324018"/>
            <a:r>
              <a:rPr lang="en-GB" sz="1984" b="1">
                <a:solidFill>
                  <a:srgbClr val="156082"/>
                </a:solidFill>
                <a:latin typeface="Aptos"/>
              </a:rPr>
              <a:t>What does the legislation say?</a:t>
            </a:r>
          </a:p>
        </p:txBody>
      </p:sp>
    </p:spTree>
    <p:extLst>
      <p:ext uri="{BB962C8B-B14F-4D97-AF65-F5344CB8AC3E}">
        <p14:creationId xmlns:p14="http://schemas.microsoft.com/office/powerpoint/2010/main" val="562753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49EAF-EB72-27A0-FD7B-98FAB0489C9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F5BEC9-1877-DF75-3D0B-EC7B5E854421}"/>
              </a:ext>
            </a:extLst>
          </p:cNvPr>
          <p:cNvSpPr txBox="1"/>
          <p:nvPr/>
        </p:nvSpPr>
        <p:spPr>
          <a:xfrm>
            <a:off x="753186" y="1823362"/>
            <a:ext cx="6861485" cy="3303826"/>
          </a:xfrm>
          <a:prstGeom prst="rect">
            <a:avLst/>
          </a:prstGeom>
          <a:noFill/>
          <a:ln>
            <a:solidFill>
              <a:schemeClr val="bg1"/>
            </a:solidFill>
          </a:ln>
        </p:spPr>
        <p:txBody>
          <a:bodyPr wrap="square" lIns="64806" tIns="32403" rIns="64806" bIns="32403" anchor="t">
            <a:spAutoFit/>
          </a:bodyPr>
          <a:lstStyle/>
          <a:p>
            <a:pPr defTabSz="648035">
              <a:defRPr/>
            </a:pPr>
            <a:r>
              <a:rPr lang="en-GB" sz="1701" b="1" u="sng">
                <a:solidFill>
                  <a:srgbClr val="000000"/>
                </a:solidFill>
                <a:latin typeface="Aptos"/>
              </a:rPr>
              <a:t>Section 20 - Children and Families Act 2014 </a:t>
            </a:r>
          </a:p>
          <a:p>
            <a:pPr defTabSz="648035">
              <a:defRPr/>
            </a:pPr>
            <a:r>
              <a:rPr lang="en-GB" sz="1488">
                <a:solidFill>
                  <a:srgbClr val="1E1E1E"/>
                </a:solidFill>
                <a:latin typeface="Aptos"/>
              </a:rPr>
              <a:t>(1)A child or young person has special educational needs if he or she </a:t>
            </a:r>
            <a:r>
              <a:rPr lang="en-GB" sz="1488">
                <a:solidFill>
                  <a:srgbClr val="1E1E1E"/>
                </a:solidFill>
                <a:highlight>
                  <a:srgbClr val="FFFF00"/>
                </a:highlight>
                <a:latin typeface="Aptos"/>
              </a:rPr>
              <a:t>has a learning difficulty or disability which calls for special educational provision to be made </a:t>
            </a:r>
            <a:r>
              <a:rPr lang="en-GB" sz="1488">
                <a:solidFill>
                  <a:srgbClr val="1E1E1E"/>
                </a:solidFill>
                <a:latin typeface="Aptos"/>
              </a:rPr>
              <a:t>for him or her.</a:t>
            </a:r>
          </a:p>
          <a:p>
            <a:pPr defTabSz="648035">
              <a:defRPr/>
            </a:pPr>
            <a:endParaRPr lang="en-GB" sz="1488">
              <a:solidFill>
                <a:srgbClr val="1E1E1E"/>
              </a:solidFill>
              <a:latin typeface="Aptos"/>
            </a:endParaRPr>
          </a:p>
          <a:p>
            <a:pPr defTabSz="648035">
              <a:defRPr/>
            </a:pPr>
            <a:r>
              <a:rPr lang="en-GB" sz="1488">
                <a:solidFill>
                  <a:srgbClr val="1E1E1E"/>
                </a:solidFill>
                <a:latin typeface="Aptos"/>
              </a:rPr>
              <a:t>(2)A child of compulsory school age or a young person has a learning difficulty or disability if he or she—</a:t>
            </a:r>
          </a:p>
          <a:p>
            <a:pPr defTabSz="648035">
              <a:defRPr/>
            </a:pPr>
            <a:endParaRPr lang="en-GB" sz="1488">
              <a:solidFill>
                <a:srgbClr val="1E1E1E"/>
              </a:solidFill>
              <a:latin typeface="Aptos"/>
            </a:endParaRPr>
          </a:p>
          <a:p>
            <a:pPr defTabSz="648035">
              <a:defRPr/>
            </a:pPr>
            <a:r>
              <a:rPr lang="en-GB" sz="1488">
                <a:solidFill>
                  <a:srgbClr val="1E1E1E"/>
                </a:solidFill>
                <a:latin typeface="Aptos"/>
              </a:rPr>
              <a:t>(a)has a </a:t>
            </a:r>
            <a:r>
              <a:rPr lang="en-GB" sz="1488">
                <a:solidFill>
                  <a:srgbClr val="1E1E1E"/>
                </a:solidFill>
                <a:highlight>
                  <a:srgbClr val="FFFF00"/>
                </a:highlight>
                <a:latin typeface="Aptos"/>
              </a:rPr>
              <a:t>significantly greater difficulty in learning </a:t>
            </a:r>
            <a:r>
              <a:rPr lang="en-GB" sz="1488">
                <a:solidFill>
                  <a:srgbClr val="1E1E1E"/>
                </a:solidFill>
                <a:latin typeface="Aptos"/>
              </a:rPr>
              <a:t>than the majority of others of the same age, or</a:t>
            </a:r>
          </a:p>
          <a:p>
            <a:pPr defTabSz="648035">
              <a:defRPr/>
            </a:pPr>
            <a:endParaRPr lang="en-GB" sz="1488">
              <a:solidFill>
                <a:srgbClr val="1E1E1E"/>
              </a:solidFill>
              <a:latin typeface="Aptos"/>
            </a:endParaRPr>
          </a:p>
          <a:p>
            <a:pPr defTabSz="648035">
              <a:defRPr/>
            </a:pPr>
            <a:r>
              <a:rPr lang="en-GB" sz="1488">
                <a:solidFill>
                  <a:srgbClr val="1E1E1E"/>
                </a:solidFill>
                <a:latin typeface="Aptos"/>
              </a:rPr>
              <a:t>(b)has a disability which </a:t>
            </a:r>
            <a:r>
              <a:rPr lang="en-GB" sz="1488">
                <a:solidFill>
                  <a:srgbClr val="1E1E1E"/>
                </a:solidFill>
                <a:highlight>
                  <a:srgbClr val="FFFF00"/>
                </a:highlight>
                <a:latin typeface="Aptos"/>
              </a:rPr>
              <a:t>prevents or hinders him or her from making use of facilities of a kind generally provided for others</a:t>
            </a:r>
            <a:r>
              <a:rPr lang="en-GB" sz="1488">
                <a:solidFill>
                  <a:srgbClr val="1E1E1E"/>
                </a:solidFill>
                <a:latin typeface="Aptos"/>
              </a:rPr>
              <a:t> of the same age in mainstream schools or mainstream post-16 institutions.</a:t>
            </a:r>
          </a:p>
        </p:txBody>
      </p:sp>
      <p:sp>
        <p:nvSpPr>
          <p:cNvPr id="2" name="Title 3">
            <a:extLst>
              <a:ext uri="{FF2B5EF4-FFF2-40B4-BE49-F238E27FC236}">
                <a16:creationId xmlns:a16="http://schemas.microsoft.com/office/drawing/2014/main" id="{88E587BC-D0DD-2E7C-4857-D78AB36704DD}"/>
              </a:ext>
            </a:extLst>
          </p:cNvPr>
          <p:cNvSpPr txBox="1">
            <a:spLocks/>
          </p:cNvSpPr>
          <p:nvPr/>
        </p:nvSpPr>
        <p:spPr>
          <a:xfrm>
            <a:off x="416196" y="924382"/>
            <a:ext cx="7452658" cy="861916"/>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48035">
              <a:defRPr/>
            </a:pPr>
            <a:r>
              <a:rPr lang="en-GB" sz="3827" b="1">
                <a:solidFill>
                  <a:srgbClr val="0E2841">
                    <a:lumMod val="90000"/>
                    <a:lumOff val="10000"/>
                  </a:srgbClr>
                </a:solidFill>
                <a:latin typeface="Calibri"/>
                <a:ea typeface="Calibri"/>
                <a:cs typeface="Calibri"/>
              </a:rPr>
              <a:t>When a child or young person has special educational needs</a:t>
            </a:r>
          </a:p>
          <a:p>
            <a:pPr algn="ctr" defTabSz="648035">
              <a:defRPr/>
            </a:pPr>
            <a:endParaRPr lang="en-GB" sz="3827">
              <a:solidFill>
                <a:prstClr val="black"/>
              </a:solidFill>
              <a:latin typeface="Calibri"/>
              <a:ea typeface="Calibri"/>
              <a:cs typeface="Calibri"/>
            </a:endParaRPr>
          </a:p>
        </p:txBody>
      </p:sp>
    </p:spTree>
    <p:extLst>
      <p:ext uri="{BB962C8B-B14F-4D97-AF65-F5344CB8AC3E}">
        <p14:creationId xmlns:p14="http://schemas.microsoft.com/office/powerpoint/2010/main" val="300717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11380-5173-9D38-C76C-CD9B4E0AEF3B}"/>
              </a:ext>
            </a:extLst>
          </p:cNvPr>
          <p:cNvSpPr txBox="1"/>
          <p:nvPr/>
        </p:nvSpPr>
        <p:spPr>
          <a:xfrm>
            <a:off x="686808" y="1801778"/>
            <a:ext cx="7301577" cy="2944497"/>
          </a:xfrm>
          <a:prstGeom prst="rect">
            <a:avLst/>
          </a:prstGeom>
          <a:noFill/>
        </p:spPr>
        <p:txBody>
          <a:bodyPr wrap="square" lIns="64806" tIns="32403" rIns="64806" bIns="32403" anchor="t">
            <a:spAutoFit/>
          </a:bodyPr>
          <a:lstStyle/>
          <a:p>
            <a:pPr defTabSz="648035">
              <a:defRPr/>
            </a:pPr>
            <a:r>
              <a:rPr lang="en-GB" sz="2268" b="1">
                <a:solidFill>
                  <a:prstClr val="black"/>
                </a:solidFill>
                <a:latin typeface="Aptos" panose="02110004020202020204"/>
              </a:rPr>
              <a:t>Section 6 - Equality Act 2010 </a:t>
            </a:r>
          </a:p>
          <a:p>
            <a:pPr defTabSz="648035">
              <a:defRPr/>
            </a:pPr>
            <a:r>
              <a:rPr lang="en-GB" sz="1701">
                <a:solidFill>
                  <a:prstClr val="black"/>
                </a:solidFill>
                <a:latin typeface="Aptos" panose="02110004020202020204"/>
              </a:rPr>
              <a:t>(1) A person has a disability if -</a:t>
            </a:r>
          </a:p>
          <a:p>
            <a:pPr defTabSz="648035">
              <a:defRPr/>
            </a:pPr>
            <a:r>
              <a:rPr lang="en-GB" sz="1701">
                <a:solidFill>
                  <a:prstClr val="black"/>
                </a:solidFill>
                <a:latin typeface="Aptos" panose="02110004020202020204"/>
              </a:rPr>
              <a:t>(a) They have a physical or mental impairment, and</a:t>
            </a:r>
          </a:p>
          <a:p>
            <a:pPr defTabSz="648035">
              <a:defRPr/>
            </a:pPr>
            <a:r>
              <a:rPr lang="en-GB" sz="1701">
                <a:solidFill>
                  <a:prstClr val="black"/>
                </a:solidFill>
                <a:latin typeface="Aptos" panose="02110004020202020204"/>
              </a:rPr>
              <a:t>(b) the impairment has a </a:t>
            </a:r>
            <a:r>
              <a:rPr lang="en-GB" sz="1701">
                <a:solidFill>
                  <a:prstClr val="black"/>
                </a:solidFill>
                <a:highlight>
                  <a:srgbClr val="FFFF00"/>
                </a:highlight>
                <a:latin typeface="Aptos"/>
              </a:rPr>
              <a:t>substantial and long-term adverse effect </a:t>
            </a:r>
            <a:r>
              <a:rPr lang="en-GB" sz="1701">
                <a:solidFill>
                  <a:prstClr val="black"/>
                </a:solidFill>
                <a:latin typeface="Aptos"/>
              </a:rPr>
              <a:t>on their ability to </a:t>
            </a:r>
            <a:r>
              <a:rPr lang="en-GB" sz="1701">
                <a:solidFill>
                  <a:prstClr val="black"/>
                </a:solidFill>
                <a:highlight>
                  <a:srgbClr val="FFFF00"/>
                </a:highlight>
                <a:latin typeface="Aptos"/>
              </a:rPr>
              <a:t>carry out normal day-to-day activities</a:t>
            </a:r>
            <a:r>
              <a:rPr lang="en-GB" sz="1701">
                <a:solidFill>
                  <a:prstClr val="black"/>
                </a:solidFill>
                <a:latin typeface="Aptos"/>
              </a:rPr>
              <a:t>.​</a:t>
            </a:r>
          </a:p>
          <a:p>
            <a:pPr defTabSz="648035">
              <a:defRPr/>
            </a:pPr>
            <a:endParaRPr lang="en-GB" sz="1701">
              <a:solidFill>
                <a:prstClr val="black"/>
              </a:solidFill>
              <a:latin typeface="Aptos" panose="020B0004020202020204" pitchFamily="34" charset="0"/>
            </a:endParaRPr>
          </a:p>
          <a:p>
            <a:pPr marL="243013" indent="-243013" defTabSz="648035">
              <a:buFont typeface="Wingdings"/>
              <a:buChar char="Ø"/>
              <a:defRPr/>
            </a:pPr>
            <a:r>
              <a:rPr lang="en-GB" sz="1701">
                <a:solidFill>
                  <a:prstClr val="black"/>
                </a:solidFill>
                <a:latin typeface="Aptos" panose="020B0004020202020204" pitchFamily="34" charset="0"/>
              </a:rPr>
              <a:t>‘substantial’ is defined as ‘more than minor or trivial’. </a:t>
            </a:r>
            <a:endParaRPr lang="en-GB" sz="1276">
              <a:solidFill>
                <a:prstClr val="black"/>
              </a:solidFill>
              <a:latin typeface="Aptos" panose="02110004020202020204"/>
            </a:endParaRPr>
          </a:p>
          <a:p>
            <a:pPr marL="202511" indent="-202511" defTabSz="648035">
              <a:buFont typeface="Wingdings" panose="05000000000000000000" pitchFamily="2" charset="2"/>
              <a:buChar char="Ø"/>
              <a:defRPr/>
            </a:pPr>
            <a:r>
              <a:rPr lang="en-GB" sz="1701">
                <a:solidFill>
                  <a:prstClr val="black"/>
                </a:solidFill>
                <a:latin typeface="Aptos"/>
              </a:rPr>
              <a:t>‘long-term’ is defined as ‘a year or more’ ​</a:t>
            </a:r>
          </a:p>
          <a:p>
            <a:pPr marL="202511" indent="-202511" defTabSz="648035">
              <a:buFont typeface="Wingdings" panose="05000000000000000000" pitchFamily="2" charset="2"/>
              <a:buChar char="Ø"/>
              <a:defRPr/>
            </a:pPr>
            <a:endParaRPr lang="en-GB" sz="1701">
              <a:solidFill>
                <a:prstClr val="black"/>
              </a:solidFill>
              <a:latin typeface="Aptos"/>
            </a:endParaRPr>
          </a:p>
          <a:p>
            <a:pPr defTabSz="648035">
              <a:defRPr/>
            </a:pPr>
            <a:r>
              <a:rPr lang="en-GB" sz="1417">
                <a:solidFill>
                  <a:prstClr val="black"/>
                </a:solidFill>
                <a:latin typeface="Aptos"/>
              </a:rPr>
              <a:t> ​</a:t>
            </a:r>
            <a:r>
              <a:rPr lang="en-GB" sz="1417" i="1">
                <a:solidFill>
                  <a:prstClr val="black"/>
                </a:solidFill>
                <a:latin typeface="Aptos"/>
              </a:rPr>
              <a:t>Where a disabled child or young person requires special educational provision they will also be covered by the SEN definition. </a:t>
            </a:r>
          </a:p>
        </p:txBody>
      </p:sp>
      <p:sp>
        <p:nvSpPr>
          <p:cNvPr id="2" name="Title 3">
            <a:extLst>
              <a:ext uri="{FF2B5EF4-FFF2-40B4-BE49-F238E27FC236}">
                <a16:creationId xmlns:a16="http://schemas.microsoft.com/office/drawing/2014/main" id="{EEC7127A-B167-7634-AE20-709BBE9B5087}"/>
              </a:ext>
            </a:extLst>
          </p:cNvPr>
          <p:cNvSpPr txBox="1">
            <a:spLocks/>
          </p:cNvSpPr>
          <p:nvPr/>
        </p:nvSpPr>
        <p:spPr>
          <a:xfrm>
            <a:off x="344910" y="811461"/>
            <a:ext cx="7970511" cy="9838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48035">
              <a:defRPr/>
            </a:pPr>
            <a:r>
              <a:rPr lang="en-GB" sz="3827" b="1">
                <a:solidFill>
                  <a:srgbClr val="0E2841">
                    <a:lumMod val="90000"/>
                    <a:lumOff val="10000"/>
                  </a:srgbClr>
                </a:solidFill>
                <a:latin typeface="Calibri"/>
                <a:ea typeface="Calibri"/>
                <a:cs typeface="Calibri"/>
              </a:rPr>
              <a:t>When a child or young person has a disability</a:t>
            </a:r>
          </a:p>
        </p:txBody>
      </p:sp>
    </p:spTree>
    <p:extLst>
      <p:ext uri="{BB962C8B-B14F-4D97-AF65-F5344CB8AC3E}">
        <p14:creationId xmlns:p14="http://schemas.microsoft.com/office/powerpoint/2010/main" val="966204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8F448E-6825-6D3C-0614-3C28E594F28A}"/>
              </a:ext>
            </a:extLst>
          </p:cNvPr>
          <p:cNvSpPr txBox="1"/>
          <p:nvPr/>
        </p:nvSpPr>
        <p:spPr>
          <a:xfrm>
            <a:off x="349951" y="1447700"/>
            <a:ext cx="7796128" cy="3631159"/>
          </a:xfrm>
          <a:prstGeom prst="rect">
            <a:avLst/>
          </a:prstGeom>
          <a:noFill/>
        </p:spPr>
        <p:txBody>
          <a:bodyPr wrap="square" lIns="64806" tIns="32403" rIns="64806" bIns="32403" anchor="t">
            <a:spAutoFit/>
          </a:bodyPr>
          <a:lstStyle/>
          <a:p>
            <a:pPr defTabSz="648035">
              <a:defRPr/>
            </a:pPr>
            <a:r>
              <a:rPr lang="en-GB" sz="1701" b="1" u="sng">
                <a:solidFill>
                  <a:prstClr val="black"/>
                </a:solidFill>
                <a:latin typeface="Aptos" panose="02110004020202020204"/>
              </a:rPr>
              <a:t>Section 15 - Equality Act 2010 - Discrimination arising from disability </a:t>
            </a:r>
          </a:p>
          <a:p>
            <a:pPr defTabSz="648035">
              <a:defRPr/>
            </a:pPr>
            <a:r>
              <a:rPr lang="en-GB" sz="1488">
                <a:solidFill>
                  <a:prstClr val="black"/>
                </a:solidFill>
                <a:latin typeface="Aptos" panose="02110004020202020204"/>
              </a:rPr>
              <a:t>(1) A person (A) discriminates against a disabled person (B) if -</a:t>
            </a:r>
          </a:p>
          <a:p>
            <a:pPr marL="324018" lvl="1" defTabSz="648035">
              <a:defRPr/>
            </a:pPr>
            <a:r>
              <a:rPr lang="en-GB" sz="1488">
                <a:solidFill>
                  <a:prstClr val="black"/>
                </a:solidFill>
                <a:latin typeface="Aptos" panose="02110004020202020204"/>
              </a:rPr>
              <a:t>(a) A treats B </a:t>
            </a:r>
            <a:r>
              <a:rPr lang="en-GB" sz="1488">
                <a:solidFill>
                  <a:prstClr val="black"/>
                </a:solidFill>
                <a:highlight>
                  <a:srgbClr val="FFFF00"/>
                </a:highlight>
                <a:latin typeface="Aptos" panose="02110004020202020204"/>
              </a:rPr>
              <a:t>unfavourably because of something arising in consequence of B's disability</a:t>
            </a:r>
            <a:r>
              <a:rPr lang="en-GB" sz="1488">
                <a:solidFill>
                  <a:prstClr val="black"/>
                </a:solidFill>
                <a:latin typeface="Aptos" panose="02110004020202020204"/>
              </a:rPr>
              <a:t>…</a:t>
            </a:r>
          </a:p>
          <a:p>
            <a:pPr defTabSz="648035">
              <a:defRPr/>
            </a:pPr>
            <a:endParaRPr lang="en-GB" sz="1417">
              <a:solidFill>
                <a:prstClr val="black"/>
              </a:solidFill>
              <a:latin typeface="Aptos" panose="02110004020202020204"/>
            </a:endParaRPr>
          </a:p>
          <a:p>
            <a:pPr defTabSz="648035">
              <a:defRPr/>
            </a:pPr>
            <a:endParaRPr lang="en-GB" sz="709">
              <a:solidFill>
                <a:prstClr val="black"/>
              </a:solidFill>
              <a:latin typeface="Aptos" panose="02110004020202020204"/>
            </a:endParaRPr>
          </a:p>
          <a:p>
            <a:pPr defTabSz="648035">
              <a:defRPr/>
            </a:pPr>
            <a:r>
              <a:rPr lang="en-GB" sz="1701" b="1" u="sng">
                <a:solidFill>
                  <a:prstClr val="black"/>
                </a:solidFill>
                <a:latin typeface="Aptos" panose="02110004020202020204"/>
              </a:rPr>
              <a:t>Section 19 - Equality Act - Indirect discrimination </a:t>
            </a:r>
          </a:p>
          <a:p>
            <a:pPr defTabSz="648035">
              <a:defRPr/>
            </a:pPr>
            <a:r>
              <a:rPr lang="en-GB" sz="1488">
                <a:solidFill>
                  <a:prstClr val="black"/>
                </a:solidFill>
                <a:latin typeface="Aptos" panose="02110004020202020204"/>
              </a:rPr>
              <a:t>(1) A person (A) discriminates against another (B) if A </a:t>
            </a:r>
            <a:r>
              <a:rPr lang="en-GB" sz="1488">
                <a:solidFill>
                  <a:prstClr val="black"/>
                </a:solidFill>
                <a:highlight>
                  <a:srgbClr val="FFFF00"/>
                </a:highlight>
                <a:latin typeface="Aptos" panose="02110004020202020204"/>
              </a:rPr>
              <a:t>applies to B a provision, criterion or practice which is discriminatory in relation to a relevant protected characteristic of B’s. </a:t>
            </a:r>
          </a:p>
          <a:p>
            <a:pPr defTabSz="648035">
              <a:defRPr/>
            </a:pPr>
            <a:endParaRPr lang="en-GB" sz="1488">
              <a:solidFill>
                <a:prstClr val="black"/>
              </a:solidFill>
              <a:latin typeface="Aptos" panose="02110004020202020204"/>
            </a:endParaRPr>
          </a:p>
          <a:p>
            <a:pPr defTabSz="648035">
              <a:defRPr/>
            </a:pPr>
            <a:r>
              <a:rPr lang="en-GB" sz="1488">
                <a:solidFill>
                  <a:prstClr val="black"/>
                </a:solidFill>
                <a:latin typeface="Aptos" panose="02110004020202020204"/>
              </a:rPr>
              <a:t>(2) …a provision, criterion or practice is discriminatory in relation to a relevant protected characteristic of B's if -</a:t>
            </a:r>
          </a:p>
          <a:p>
            <a:pPr marL="324018" lvl="1" defTabSz="648035">
              <a:defRPr/>
            </a:pPr>
            <a:r>
              <a:rPr lang="en-GB" sz="1488">
                <a:solidFill>
                  <a:prstClr val="black"/>
                </a:solidFill>
                <a:latin typeface="Aptos" panose="02110004020202020204"/>
              </a:rPr>
              <a:t>(a) A applies, or would apply, it to persons with whom B does not share the characteristic, </a:t>
            </a:r>
          </a:p>
          <a:p>
            <a:pPr marL="324018" lvl="1" defTabSz="648035">
              <a:defRPr/>
            </a:pPr>
            <a:r>
              <a:rPr lang="en-GB" sz="1488">
                <a:solidFill>
                  <a:prstClr val="black"/>
                </a:solidFill>
                <a:latin typeface="Aptos" panose="02110004020202020204"/>
              </a:rPr>
              <a:t>(b) it puts, or would put, persons with whom B shares the characteristic at a particular disadvantage when compared with persons with whom B does not share it, </a:t>
            </a:r>
          </a:p>
          <a:p>
            <a:pPr marL="324018" lvl="1" defTabSz="648035">
              <a:defRPr/>
            </a:pPr>
            <a:r>
              <a:rPr lang="en-GB" sz="1488">
                <a:solidFill>
                  <a:prstClr val="black"/>
                </a:solidFill>
                <a:latin typeface="Aptos" panose="02110004020202020204"/>
              </a:rPr>
              <a:t>(c) it puts, or would put, B at that disadvantage…</a:t>
            </a:r>
          </a:p>
          <a:p>
            <a:pPr defTabSz="648035">
              <a:defRPr/>
            </a:pPr>
            <a:endParaRPr lang="en-GB" sz="1276">
              <a:solidFill>
                <a:prstClr val="black"/>
              </a:solidFill>
              <a:latin typeface="Aptos" panose="02110004020202020204"/>
            </a:endParaRPr>
          </a:p>
        </p:txBody>
      </p:sp>
      <p:sp>
        <p:nvSpPr>
          <p:cNvPr id="4" name="Title 3">
            <a:extLst>
              <a:ext uri="{FF2B5EF4-FFF2-40B4-BE49-F238E27FC236}">
                <a16:creationId xmlns:a16="http://schemas.microsoft.com/office/drawing/2014/main" id="{7C6AD043-1023-24EB-00DE-978A3189AADD}"/>
              </a:ext>
            </a:extLst>
          </p:cNvPr>
          <p:cNvSpPr txBox="1">
            <a:spLocks/>
          </p:cNvSpPr>
          <p:nvPr/>
        </p:nvSpPr>
        <p:spPr>
          <a:xfrm>
            <a:off x="349950" y="863306"/>
            <a:ext cx="7452658" cy="9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48035">
              <a:defRPr/>
            </a:pPr>
            <a:r>
              <a:rPr lang="en-GB" sz="3827" b="1">
                <a:solidFill>
                  <a:srgbClr val="0E2841">
                    <a:lumMod val="90000"/>
                    <a:lumOff val="10000"/>
                  </a:srgbClr>
                </a:solidFill>
                <a:latin typeface="Calibri"/>
                <a:ea typeface="Calibri"/>
                <a:cs typeface="Calibri"/>
              </a:rPr>
              <a:t>Discrimination</a:t>
            </a:r>
            <a:endParaRPr lang="en-GB" sz="3827">
              <a:solidFill>
                <a:prstClr val="black"/>
              </a:solidFill>
              <a:latin typeface="Calibri"/>
              <a:ea typeface="Calibri"/>
              <a:cs typeface="Calibri"/>
            </a:endParaRPr>
          </a:p>
        </p:txBody>
      </p:sp>
    </p:spTree>
    <p:extLst>
      <p:ext uri="{BB962C8B-B14F-4D97-AF65-F5344CB8AC3E}">
        <p14:creationId xmlns:p14="http://schemas.microsoft.com/office/powerpoint/2010/main" val="3855337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EF78A-5D8C-78FE-7A34-25CB5E0BE64E}"/>
              </a:ext>
            </a:extLst>
          </p:cNvPr>
          <p:cNvSpPr txBox="1"/>
          <p:nvPr/>
        </p:nvSpPr>
        <p:spPr>
          <a:xfrm>
            <a:off x="368938" y="1450345"/>
            <a:ext cx="7902886" cy="2551440"/>
          </a:xfrm>
          <a:prstGeom prst="rect">
            <a:avLst/>
          </a:prstGeom>
          <a:noFill/>
        </p:spPr>
        <p:txBody>
          <a:bodyPr wrap="square" lIns="64806" tIns="32403" rIns="64806" bIns="32403" anchor="t">
            <a:spAutoFit/>
          </a:bodyPr>
          <a:lstStyle/>
          <a:p>
            <a:pPr defTabSz="648035">
              <a:defRPr/>
            </a:pPr>
            <a:r>
              <a:rPr lang="en-GB" sz="1701" b="1">
                <a:solidFill>
                  <a:prstClr val="black"/>
                </a:solidFill>
                <a:latin typeface="Aptos" panose="02110004020202020204"/>
              </a:rPr>
              <a:t>Section 20 – Equality Act 2010 - Duty to make adjustments </a:t>
            </a:r>
          </a:p>
          <a:p>
            <a:pPr defTabSz="648035">
              <a:defRPr/>
            </a:pPr>
            <a:r>
              <a:rPr lang="en-GB" sz="1417">
                <a:solidFill>
                  <a:prstClr val="black"/>
                </a:solidFill>
                <a:latin typeface="Aptos" panose="02110004020202020204"/>
              </a:rPr>
              <a:t>(3)…where </a:t>
            </a:r>
            <a:r>
              <a:rPr lang="en-GB" sz="1417">
                <a:solidFill>
                  <a:prstClr val="black"/>
                </a:solidFill>
                <a:highlight>
                  <a:srgbClr val="FFFF00"/>
                </a:highlight>
                <a:latin typeface="Aptos" panose="02110004020202020204"/>
              </a:rPr>
              <a:t>a provision, criterion or practice </a:t>
            </a:r>
            <a:r>
              <a:rPr lang="en-GB" sz="1417">
                <a:solidFill>
                  <a:prstClr val="black"/>
                </a:solidFill>
                <a:latin typeface="Aptos" panose="02110004020202020204"/>
              </a:rPr>
              <a:t>of A's puts a disabled person at a substantial disadvantage in relation to a relevant matter in comparison with persons who are not disabled, to take such </a:t>
            </a:r>
            <a:r>
              <a:rPr lang="en-GB" sz="1417">
                <a:solidFill>
                  <a:prstClr val="black"/>
                </a:solidFill>
                <a:highlight>
                  <a:srgbClr val="FFFF00"/>
                </a:highlight>
                <a:latin typeface="Aptos" panose="02110004020202020204"/>
              </a:rPr>
              <a:t>steps as it is reasonable to have to take to avoid the disadvantage. </a:t>
            </a:r>
          </a:p>
          <a:p>
            <a:pPr defTabSz="648035">
              <a:defRPr/>
            </a:pPr>
            <a:endParaRPr lang="en-GB" sz="850">
              <a:solidFill>
                <a:prstClr val="black"/>
              </a:solidFill>
              <a:highlight>
                <a:srgbClr val="FFFF00"/>
              </a:highlight>
              <a:latin typeface="Aptos" panose="02110004020202020204"/>
            </a:endParaRPr>
          </a:p>
          <a:p>
            <a:pPr defTabSz="648035">
              <a:defRPr/>
            </a:pPr>
            <a:r>
              <a:rPr lang="en-GB" sz="1417">
                <a:solidFill>
                  <a:prstClr val="black"/>
                </a:solidFill>
                <a:latin typeface="Aptos" panose="02110004020202020204"/>
              </a:rPr>
              <a:t>(4)…where a </a:t>
            </a:r>
            <a:r>
              <a:rPr lang="en-GB" sz="1417">
                <a:solidFill>
                  <a:prstClr val="black"/>
                </a:solidFill>
                <a:highlight>
                  <a:srgbClr val="FFFF00"/>
                </a:highlight>
                <a:latin typeface="Aptos" panose="02110004020202020204"/>
              </a:rPr>
              <a:t>physical feature </a:t>
            </a:r>
            <a:r>
              <a:rPr lang="en-GB" sz="1417">
                <a:solidFill>
                  <a:prstClr val="black"/>
                </a:solidFill>
                <a:latin typeface="Aptos" panose="02110004020202020204"/>
              </a:rPr>
              <a:t>puts a disabled person at a substantial disadvantage in relation to a relevant matter in comparison with persons who are not disabled, to take such steps as it is reasonable to have to take to avoid the disadvantage. </a:t>
            </a:r>
          </a:p>
          <a:p>
            <a:pPr defTabSz="648035">
              <a:defRPr/>
            </a:pPr>
            <a:endParaRPr lang="en-GB" sz="850">
              <a:solidFill>
                <a:prstClr val="black"/>
              </a:solidFill>
              <a:latin typeface="Aptos" panose="02110004020202020204"/>
            </a:endParaRPr>
          </a:p>
          <a:p>
            <a:pPr defTabSz="648035">
              <a:defRPr/>
            </a:pPr>
            <a:r>
              <a:rPr lang="en-GB" sz="1417">
                <a:solidFill>
                  <a:prstClr val="black"/>
                </a:solidFill>
                <a:latin typeface="Aptos" panose="02110004020202020204"/>
              </a:rPr>
              <a:t>(5)…where a disabled person </a:t>
            </a:r>
            <a:r>
              <a:rPr lang="en-GB" sz="1417">
                <a:solidFill>
                  <a:prstClr val="black"/>
                </a:solidFill>
                <a:highlight>
                  <a:srgbClr val="FFFF00"/>
                </a:highlight>
                <a:latin typeface="Aptos" panose="02110004020202020204"/>
              </a:rPr>
              <a:t>would, but for the provision of an auxiliary aid, be put at a substantial disadvantage</a:t>
            </a:r>
            <a:r>
              <a:rPr lang="en-GB" sz="1417">
                <a:solidFill>
                  <a:prstClr val="black"/>
                </a:solidFill>
                <a:latin typeface="Aptos" panose="02110004020202020204"/>
              </a:rPr>
              <a:t> in relation to a relevant matter in comparison with persons who are not disabled, to take such steps as it is reasonable to have to take to provide the auxiliary aid. </a:t>
            </a:r>
          </a:p>
        </p:txBody>
      </p:sp>
      <p:sp>
        <p:nvSpPr>
          <p:cNvPr id="5" name="Title 3">
            <a:extLst>
              <a:ext uri="{FF2B5EF4-FFF2-40B4-BE49-F238E27FC236}">
                <a16:creationId xmlns:a16="http://schemas.microsoft.com/office/drawing/2014/main" id="{D718411D-7C47-E5C2-FD09-DB9D99E8480E}"/>
              </a:ext>
            </a:extLst>
          </p:cNvPr>
          <p:cNvSpPr txBox="1">
            <a:spLocks/>
          </p:cNvSpPr>
          <p:nvPr/>
        </p:nvSpPr>
        <p:spPr>
          <a:xfrm>
            <a:off x="454056" y="860808"/>
            <a:ext cx="7452658" cy="6265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48035">
              <a:defRPr/>
            </a:pPr>
            <a:r>
              <a:rPr lang="en-GB" sz="3827" b="1">
                <a:solidFill>
                  <a:srgbClr val="0E2841">
                    <a:lumMod val="90000"/>
                    <a:lumOff val="10000"/>
                  </a:srgbClr>
                </a:solidFill>
                <a:latin typeface="Calibri"/>
                <a:ea typeface="Calibri"/>
                <a:cs typeface="Calibri"/>
              </a:rPr>
              <a:t>Reasonable Adjustments</a:t>
            </a:r>
            <a:endParaRPr lang="en-GB" sz="3827">
              <a:solidFill>
                <a:prstClr val="black"/>
              </a:solidFill>
              <a:latin typeface="Calibri"/>
              <a:ea typeface="Calibri"/>
              <a:cs typeface="Calibri"/>
            </a:endParaRPr>
          </a:p>
        </p:txBody>
      </p:sp>
      <p:sp>
        <p:nvSpPr>
          <p:cNvPr id="4" name="TextBox 3">
            <a:extLst>
              <a:ext uri="{FF2B5EF4-FFF2-40B4-BE49-F238E27FC236}">
                <a16:creationId xmlns:a16="http://schemas.microsoft.com/office/drawing/2014/main" id="{2BA6AE2B-0E72-4163-A07C-3F8396A02707}"/>
              </a:ext>
            </a:extLst>
          </p:cNvPr>
          <p:cNvSpPr txBox="1"/>
          <p:nvPr/>
        </p:nvSpPr>
        <p:spPr>
          <a:xfrm>
            <a:off x="855355" y="4068479"/>
            <a:ext cx="6519536" cy="1074012"/>
          </a:xfrm>
          <a:prstGeom prst="rect">
            <a:avLst/>
          </a:prstGeom>
          <a:noFill/>
          <a:ln>
            <a:solidFill>
              <a:schemeClr val="accent1"/>
            </a:solidFill>
          </a:ln>
        </p:spPr>
        <p:txBody>
          <a:bodyPr wrap="square">
            <a:spAutoFit/>
          </a:bodyPr>
          <a:lstStyle/>
          <a:p>
            <a:pPr marL="202511" indent="-202511" defTabSz="648035">
              <a:buFont typeface="Wingdings" panose="05000000000000000000" pitchFamily="2" charset="2"/>
              <a:buChar char="Ø"/>
              <a:defRPr/>
            </a:pPr>
            <a:r>
              <a:rPr lang="en-GB" sz="1276" b="1">
                <a:solidFill>
                  <a:prstClr val="black"/>
                </a:solidFill>
                <a:latin typeface="Aptos" panose="02110004020202020204"/>
              </a:rPr>
              <a:t>"Reasonable" Test </a:t>
            </a:r>
            <a:r>
              <a:rPr lang="en-GB" sz="1276">
                <a:solidFill>
                  <a:prstClr val="black"/>
                </a:solidFill>
                <a:latin typeface="Aptos" panose="02110004020202020204"/>
              </a:rPr>
              <a:t>- adjustments must be practical and affective, considering the cost, size, resources of the organisation, and potential disruption (</a:t>
            </a:r>
            <a:r>
              <a:rPr lang="en-GB" sz="1276" i="1">
                <a:solidFill>
                  <a:prstClr val="black"/>
                </a:solidFill>
                <a:latin typeface="Aptos" panose="02110004020202020204"/>
              </a:rPr>
              <a:t>equality and human rights commission)</a:t>
            </a:r>
            <a:r>
              <a:rPr lang="en-GB" sz="1276">
                <a:solidFill>
                  <a:prstClr val="black"/>
                </a:solidFill>
                <a:latin typeface="Aptos" panose="02110004020202020204"/>
              </a:rPr>
              <a:t>​ </a:t>
            </a:r>
          </a:p>
          <a:p>
            <a:pPr marL="202511" indent="-202511" defTabSz="648035">
              <a:buFont typeface="Wingdings" panose="05000000000000000000" pitchFamily="2" charset="2"/>
              <a:buChar char="Ø"/>
              <a:defRPr/>
            </a:pPr>
            <a:r>
              <a:rPr lang="en-GB" sz="1276" b="1">
                <a:solidFill>
                  <a:prstClr val="black"/>
                </a:solidFill>
                <a:latin typeface="Aptos" panose="02110004020202020204"/>
              </a:rPr>
              <a:t>Duty is anticipatory​ </a:t>
            </a:r>
            <a:r>
              <a:rPr lang="en-GB" sz="1276">
                <a:solidFill>
                  <a:prstClr val="black"/>
                </a:solidFill>
                <a:latin typeface="Aptos" panose="02110004020202020204"/>
              </a:rPr>
              <a:t>- must make reasonable adjustments​ to eliminate discrimination and promote equality of opportunity</a:t>
            </a:r>
          </a:p>
        </p:txBody>
      </p:sp>
    </p:spTree>
    <p:extLst>
      <p:ext uri="{BB962C8B-B14F-4D97-AF65-F5344CB8AC3E}">
        <p14:creationId xmlns:p14="http://schemas.microsoft.com/office/powerpoint/2010/main" val="4258923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AEEF6-9363-8433-56B4-22227DD2D057}"/>
              </a:ext>
            </a:extLst>
          </p:cNvPr>
          <p:cNvSpPr txBox="1"/>
          <p:nvPr/>
        </p:nvSpPr>
        <p:spPr>
          <a:xfrm>
            <a:off x="55047" y="1383174"/>
            <a:ext cx="8445111" cy="1008353"/>
          </a:xfrm>
          <a:prstGeom prst="rect">
            <a:avLst/>
          </a:prstGeom>
          <a:noFill/>
        </p:spPr>
        <p:txBody>
          <a:bodyPr wrap="square" rtlCol="0">
            <a:spAutoFit/>
          </a:bodyPr>
          <a:lstStyle/>
          <a:p>
            <a:pPr defTabSz="648035">
              <a:defRPr/>
            </a:pPr>
            <a:r>
              <a:rPr lang="en-GB" sz="1984" b="1">
                <a:solidFill>
                  <a:prstClr val="black"/>
                </a:solidFill>
                <a:latin typeface="Aptos" panose="02110004020202020204"/>
              </a:rPr>
              <a:t>1. Is there a SEN and/or Disability? </a:t>
            </a:r>
          </a:p>
          <a:p>
            <a:pPr defTabSz="648035">
              <a:defRPr/>
            </a:pPr>
            <a:r>
              <a:rPr lang="en-GB" sz="1984" b="1">
                <a:solidFill>
                  <a:prstClr val="black"/>
                </a:solidFill>
                <a:latin typeface="Aptos" panose="02110004020202020204"/>
              </a:rPr>
              <a:t>2. What would it be reasonable and proportionate to do to prevent discrimination?</a:t>
            </a:r>
            <a:endParaRPr lang="en-GB" sz="1417" b="1">
              <a:solidFill>
                <a:prstClr val="black"/>
              </a:solidFill>
              <a:latin typeface="Aptos" panose="02110004020202020204"/>
            </a:endParaRPr>
          </a:p>
        </p:txBody>
      </p:sp>
      <p:sp>
        <p:nvSpPr>
          <p:cNvPr id="5" name="Title 3">
            <a:extLst>
              <a:ext uri="{FF2B5EF4-FFF2-40B4-BE49-F238E27FC236}">
                <a16:creationId xmlns:a16="http://schemas.microsoft.com/office/drawing/2014/main" id="{47DC4EFE-D57B-4CFA-0420-F0206E1987FA}"/>
              </a:ext>
            </a:extLst>
          </p:cNvPr>
          <p:cNvSpPr txBox="1">
            <a:spLocks/>
          </p:cNvSpPr>
          <p:nvPr/>
        </p:nvSpPr>
        <p:spPr>
          <a:xfrm>
            <a:off x="344910" y="850321"/>
            <a:ext cx="7452658" cy="9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48035">
              <a:defRPr/>
            </a:pPr>
            <a:r>
              <a:rPr lang="en-GB" sz="3827" b="1">
                <a:solidFill>
                  <a:srgbClr val="0E2841">
                    <a:lumMod val="90000"/>
                    <a:lumOff val="10000"/>
                  </a:srgbClr>
                </a:solidFill>
                <a:latin typeface="Calibri"/>
                <a:ea typeface="Calibri"/>
                <a:cs typeface="Calibri"/>
              </a:rPr>
              <a:t>Reasonable Adjustments</a:t>
            </a:r>
            <a:endParaRPr lang="en-GB" sz="3827">
              <a:solidFill>
                <a:prstClr val="black"/>
              </a:solidFill>
              <a:latin typeface="Calibri"/>
              <a:ea typeface="Calibri"/>
              <a:cs typeface="Calibri"/>
            </a:endParaRPr>
          </a:p>
        </p:txBody>
      </p:sp>
      <p:sp>
        <p:nvSpPr>
          <p:cNvPr id="8" name="Rectangle: Rounded Corners 7">
            <a:extLst>
              <a:ext uri="{FF2B5EF4-FFF2-40B4-BE49-F238E27FC236}">
                <a16:creationId xmlns:a16="http://schemas.microsoft.com/office/drawing/2014/main" id="{0D001AE6-C0DD-6681-98DC-E2129E0782BC}"/>
              </a:ext>
            </a:extLst>
          </p:cNvPr>
          <p:cNvSpPr/>
          <p:nvPr/>
        </p:nvSpPr>
        <p:spPr>
          <a:xfrm>
            <a:off x="55046" y="2397358"/>
            <a:ext cx="2537656" cy="13740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35">
              <a:defRPr/>
            </a:pPr>
            <a:r>
              <a:rPr lang="en-GB" sz="1276">
                <a:solidFill>
                  <a:prstClr val="white"/>
                </a:solidFill>
                <a:latin typeface="Aptos" panose="02110004020202020204"/>
              </a:rPr>
              <a:t>Child A struggles to write long pieces of text due to a medical condition that causes severe fatigue.</a:t>
            </a:r>
          </a:p>
        </p:txBody>
      </p:sp>
      <p:sp>
        <p:nvSpPr>
          <p:cNvPr id="9" name="Rectangle: Rounded Corners 8">
            <a:extLst>
              <a:ext uri="{FF2B5EF4-FFF2-40B4-BE49-F238E27FC236}">
                <a16:creationId xmlns:a16="http://schemas.microsoft.com/office/drawing/2014/main" id="{B8882B91-B632-16C0-A286-5063B1B8FC19}"/>
              </a:ext>
            </a:extLst>
          </p:cNvPr>
          <p:cNvSpPr/>
          <p:nvPr/>
        </p:nvSpPr>
        <p:spPr>
          <a:xfrm>
            <a:off x="5746175" y="2397358"/>
            <a:ext cx="2844630" cy="13293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35">
              <a:defRPr/>
            </a:pPr>
            <a:r>
              <a:rPr lang="en-GB" sz="1276">
                <a:solidFill>
                  <a:prstClr val="white"/>
                </a:solidFill>
                <a:latin typeface="Aptos" panose="02110004020202020204"/>
              </a:rPr>
              <a:t>Child C has a degenerative eye condition which makes it increasingly difficult to see the smart board.</a:t>
            </a:r>
          </a:p>
        </p:txBody>
      </p:sp>
      <p:sp>
        <p:nvSpPr>
          <p:cNvPr id="10" name="Rectangle: Rounded Corners 9">
            <a:extLst>
              <a:ext uri="{FF2B5EF4-FFF2-40B4-BE49-F238E27FC236}">
                <a16:creationId xmlns:a16="http://schemas.microsoft.com/office/drawing/2014/main" id="{783625BE-AE6F-D867-62A7-AD0804D0C43D}"/>
              </a:ext>
            </a:extLst>
          </p:cNvPr>
          <p:cNvSpPr/>
          <p:nvPr/>
        </p:nvSpPr>
        <p:spPr>
          <a:xfrm>
            <a:off x="2821001" y="3843378"/>
            <a:ext cx="2844630" cy="14069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35">
              <a:defRPr/>
            </a:pPr>
            <a:r>
              <a:rPr lang="en-GB" sz="1276">
                <a:solidFill>
                  <a:prstClr val="white"/>
                </a:solidFill>
                <a:latin typeface="Aptos" panose="02110004020202020204"/>
              </a:rPr>
              <a:t>Child E has been struggling with their emotions for the past year due to a bereavement. For the last few months, they have been coming to school late as they are struggling to motivate themselves in the morning.</a:t>
            </a:r>
          </a:p>
        </p:txBody>
      </p:sp>
      <p:sp>
        <p:nvSpPr>
          <p:cNvPr id="13" name="Rectangle: Rounded Corners 12">
            <a:extLst>
              <a:ext uri="{FF2B5EF4-FFF2-40B4-BE49-F238E27FC236}">
                <a16:creationId xmlns:a16="http://schemas.microsoft.com/office/drawing/2014/main" id="{5C00C6FD-689A-BBCC-0BFC-2FFA745C88D5}"/>
              </a:ext>
            </a:extLst>
          </p:cNvPr>
          <p:cNvSpPr/>
          <p:nvPr/>
        </p:nvSpPr>
        <p:spPr>
          <a:xfrm>
            <a:off x="2881826" y="2407452"/>
            <a:ext cx="2722978" cy="1370717"/>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48035">
              <a:lnSpc>
                <a:spcPct val="90000"/>
              </a:lnSpc>
              <a:spcBef>
                <a:spcPts val="709"/>
              </a:spcBef>
              <a:defRPr/>
            </a:pPr>
            <a:r>
              <a:rPr lang="en-GB" sz="1417">
                <a:solidFill>
                  <a:prstClr val="black"/>
                </a:solidFill>
                <a:latin typeface="Aptos" panose="02110004020202020204"/>
              </a:rPr>
              <a:t>Child B has a bone condition which means he needs to use a wheelchair to get around school at least once a month.</a:t>
            </a:r>
          </a:p>
        </p:txBody>
      </p:sp>
      <p:sp>
        <p:nvSpPr>
          <p:cNvPr id="14" name="Rectangle: Rounded Corners 13">
            <a:extLst>
              <a:ext uri="{FF2B5EF4-FFF2-40B4-BE49-F238E27FC236}">
                <a16:creationId xmlns:a16="http://schemas.microsoft.com/office/drawing/2014/main" id="{FC500813-C403-B683-7F14-A861FE719D71}"/>
              </a:ext>
            </a:extLst>
          </p:cNvPr>
          <p:cNvSpPr/>
          <p:nvPr/>
        </p:nvSpPr>
        <p:spPr>
          <a:xfrm>
            <a:off x="0" y="3876271"/>
            <a:ext cx="2647749" cy="1374041"/>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48035">
              <a:lnSpc>
                <a:spcPct val="90000"/>
              </a:lnSpc>
              <a:spcBef>
                <a:spcPts val="709"/>
              </a:spcBef>
              <a:defRPr/>
            </a:pPr>
            <a:r>
              <a:rPr lang="en-GB" sz="1417">
                <a:solidFill>
                  <a:prstClr val="black"/>
                </a:solidFill>
                <a:latin typeface="Aptos" panose="02110004020202020204"/>
              </a:rPr>
              <a:t>Child D has frequent asthma attacks and needs to have access to an inhaler at all times when they are in school.</a:t>
            </a:r>
          </a:p>
        </p:txBody>
      </p:sp>
      <p:sp>
        <p:nvSpPr>
          <p:cNvPr id="15" name="Rectangle: Rounded Corners 14">
            <a:extLst>
              <a:ext uri="{FF2B5EF4-FFF2-40B4-BE49-F238E27FC236}">
                <a16:creationId xmlns:a16="http://schemas.microsoft.com/office/drawing/2014/main" id="{DAD9FF1B-80F5-0668-59A8-60A3532ACC91}"/>
              </a:ext>
            </a:extLst>
          </p:cNvPr>
          <p:cNvSpPr/>
          <p:nvPr/>
        </p:nvSpPr>
        <p:spPr>
          <a:xfrm>
            <a:off x="5822646" y="3829912"/>
            <a:ext cx="2691689" cy="1466758"/>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48035">
              <a:lnSpc>
                <a:spcPct val="90000"/>
              </a:lnSpc>
              <a:spcBef>
                <a:spcPts val="709"/>
              </a:spcBef>
              <a:defRPr/>
            </a:pPr>
            <a:r>
              <a:rPr lang="en-GB" sz="1417">
                <a:solidFill>
                  <a:prstClr val="black"/>
                </a:solidFill>
                <a:latin typeface="Aptos" panose="02110004020202020204"/>
              </a:rPr>
              <a:t>Child F has attendance of 32% as they have taken days off due to anxiety in relation to being in the about the school environment.</a:t>
            </a:r>
          </a:p>
        </p:txBody>
      </p:sp>
    </p:spTree>
    <p:extLst>
      <p:ext uri="{BB962C8B-B14F-4D97-AF65-F5344CB8AC3E}">
        <p14:creationId xmlns:p14="http://schemas.microsoft.com/office/powerpoint/2010/main" val="20901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E732D-0236-4777-B0E8-98170ECB35CB}"/>
              </a:ext>
            </a:extLst>
          </p:cNvPr>
          <p:cNvSpPr>
            <a:spLocks noGrp="1"/>
          </p:cNvSpPr>
          <p:nvPr>
            <p:ph type="title"/>
          </p:nvPr>
        </p:nvSpPr>
        <p:spPr/>
        <p:txBody>
          <a:bodyPr/>
          <a:lstStyle/>
          <a:p>
            <a:r>
              <a:rPr lang="en-GB" dirty="0"/>
              <a:t>Aims</a:t>
            </a:r>
          </a:p>
        </p:txBody>
      </p:sp>
      <p:sp>
        <p:nvSpPr>
          <p:cNvPr id="3" name="Content Placeholder 2">
            <a:extLst>
              <a:ext uri="{FF2B5EF4-FFF2-40B4-BE49-F238E27FC236}">
                <a16:creationId xmlns:a16="http://schemas.microsoft.com/office/drawing/2014/main" id="{09BFB2C6-CB5D-420A-8C77-92A2C265799C}"/>
              </a:ext>
            </a:extLst>
          </p:cNvPr>
          <p:cNvSpPr>
            <a:spLocks noGrp="1"/>
          </p:cNvSpPr>
          <p:nvPr>
            <p:ph idx="1"/>
          </p:nvPr>
        </p:nvSpPr>
        <p:spPr>
          <a:xfrm>
            <a:off x="594053" y="1738500"/>
            <a:ext cx="7452658" cy="3450722"/>
          </a:xfrm>
        </p:spPr>
        <p:txBody>
          <a:bodyPr lIns="64806" tIns="32403" rIns="64806" bIns="32403" anchor="t"/>
          <a:lstStyle/>
          <a:p>
            <a:pPr marL="0" indent="0">
              <a:buNone/>
            </a:pPr>
            <a:endParaRPr lang="en-GB" sz="2232" dirty="0"/>
          </a:p>
          <a:p>
            <a:pPr marL="526079" lvl="1" indent="-202061">
              <a:buChar char="•"/>
            </a:pPr>
            <a:r>
              <a:rPr lang="en-GB" sz="1984" dirty="0"/>
              <a:t>Outline some key concepts of Emotionally Based School Avoidance (EBSA)</a:t>
            </a:r>
          </a:p>
          <a:p>
            <a:pPr marL="324018" lvl="1" indent="0">
              <a:buNone/>
            </a:pPr>
            <a:endParaRPr lang="en-GB" sz="1984" dirty="0">
              <a:cs typeface="Calibri"/>
            </a:endParaRPr>
          </a:p>
          <a:p>
            <a:pPr marL="526079" lvl="1" indent="-202061">
              <a:buChar char="•"/>
            </a:pPr>
            <a:r>
              <a:rPr lang="en-GB" sz="1984" kern="100" dirty="0">
                <a:latin typeface="Calibri" panose="020F0502020204030204" pitchFamily="34" charset="0"/>
                <a:ea typeface="Calibri" panose="020F0502020204030204" pitchFamily="34" charset="0"/>
                <a:cs typeface="Times New Roman" panose="02020603050405020304" pitchFamily="18" charset="0"/>
              </a:rPr>
              <a:t>Frameworks &amp; Strategies</a:t>
            </a:r>
            <a:endParaRPr lang="en-GB" sz="1984" dirty="0">
              <a:cs typeface="Calibri"/>
            </a:endParaRPr>
          </a:p>
          <a:p>
            <a:pPr marL="324018" lvl="1" indent="0">
              <a:buNone/>
            </a:pPr>
            <a:endParaRPr lang="en-GB" sz="1984" dirty="0">
              <a:cs typeface="Calibri"/>
            </a:endParaRPr>
          </a:p>
          <a:p>
            <a:pPr marL="526079" lvl="1" indent="-202061">
              <a:buChar char="•"/>
            </a:pPr>
            <a:r>
              <a:rPr lang="en-GB" sz="1984" dirty="0">
                <a:cs typeface="Calibri"/>
              </a:rPr>
              <a:t>Signpost to resources</a:t>
            </a:r>
          </a:p>
          <a:p>
            <a:pPr marL="324018" lvl="1" indent="0">
              <a:buNone/>
            </a:pPr>
            <a:endParaRPr lang="en-GB" dirty="0">
              <a:cs typeface="Calibri"/>
            </a:endParaRPr>
          </a:p>
        </p:txBody>
      </p:sp>
    </p:spTree>
    <p:extLst>
      <p:ext uri="{BB962C8B-B14F-4D97-AF65-F5344CB8AC3E}">
        <p14:creationId xmlns:p14="http://schemas.microsoft.com/office/powerpoint/2010/main" val="3638259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1FC8-868D-45FB-9E7A-8C78CBD4A129}"/>
              </a:ext>
            </a:extLst>
          </p:cNvPr>
          <p:cNvSpPr>
            <a:spLocks noGrp="1"/>
          </p:cNvSpPr>
          <p:nvPr>
            <p:ph type="ctrTitle"/>
          </p:nvPr>
        </p:nvSpPr>
        <p:spPr>
          <a:xfrm>
            <a:off x="408256" y="1113897"/>
            <a:ext cx="6480572" cy="667142"/>
          </a:xfrm>
        </p:spPr>
        <p:txBody>
          <a:bodyPr>
            <a:normAutofit fontScale="90000"/>
          </a:bodyPr>
          <a:lstStyle/>
          <a:p>
            <a:r>
              <a:rPr lang="en-GB"/>
              <a:t>Cluster 14 </a:t>
            </a:r>
          </a:p>
        </p:txBody>
      </p:sp>
      <p:pic>
        <p:nvPicPr>
          <p:cNvPr id="4" name="Picture 3">
            <a:extLst>
              <a:ext uri="{FF2B5EF4-FFF2-40B4-BE49-F238E27FC236}">
                <a16:creationId xmlns:a16="http://schemas.microsoft.com/office/drawing/2014/main" id="{517A24EE-4474-4725-A4A1-31C7CD7C7A82}"/>
              </a:ext>
            </a:extLst>
          </p:cNvPr>
          <p:cNvPicPr/>
          <p:nvPr/>
        </p:nvPicPr>
        <p:blipFill>
          <a:blip r:embed="rId2"/>
          <a:stretch>
            <a:fillRect/>
          </a:stretch>
        </p:blipFill>
        <p:spPr>
          <a:xfrm>
            <a:off x="197192" y="1790634"/>
            <a:ext cx="8260251" cy="988565"/>
          </a:xfrm>
          <a:prstGeom prst="rect">
            <a:avLst/>
          </a:prstGeom>
        </p:spPr>
      </p:pic>
      <p:sp>
        <p:nvSpPr>
          <p:cNvPr id="5" name="TextBox 4">
            <a:extLst>
              <a:ext uri="{FF2B5EF4-FFF2-40B4-BE49-F238E27FC236}">
                <a16:creationId xmlns:a16="http://schemas.microsoft.com/office/drawing/2014/main" id="{B86AA629-4C0D-4E49-B6FA-559FB3AA0C6D}"/>
              </a:ext>
            </a:extLst>
          </p:cNvPr>
          <p:cNvSpPr txBox="1"/>
          <p:nvPr/>
        </p:nvSpPr>
        <p:spPr>
          <a:xfrm>
            <a:off x="476564" y="2781594"/>
            <a:ext cx="7269338" cy="1313693"/>
          </a:xfrm>
          <a:prstGeom prst="rect">
            <a:avLst/>
          </a:prstGeom>
          <a:noFill/>
        </p:spPr>
        <p:txBody>
          <a:bodyPr wrap="square" rtlCol="0">
            <a:spAutoFit/>
          </a:bodyPr>
          <a:lstStyle/>
          <a:p>
            <a:pPr defTabSz="324018"/>
            <a:r>
              <a:rPr lang="en-GB" sz="1984">
                <a:solidFill>
                  <a:prstClr val="white"/>
                </a:solidFill>
                <a:latin typeface="Calibri Light" panose="020F0302020204030204"/>
              </a:rPr>
              <a:t>9 Primary/Junior/Infant schools </a:t>
            </a:r>
          </a:p>
          <a:p>
            <a:pPr defTabSz="324018"/>
            <a:r>
              <a:rPr lang="en-GB" sz="1984">
                <a:solidFill>
                  <a:prstClr val="white"/>
                </a:solidFill>
                <a:latin typeface="Calibri Light" panose="020F0302020204030204"/>
              </a:rPr>
              <a:t>2 High Schools</a:t>
            </a:r>
          </a:p>
          <a:p>
            <a:pPr defTabSz="324018"/>
            <a:endParaRPr lang="en-GB" sz="1984">
              <a:solidFill>
                <a:prstClr val="white"/>
              </a:solidFill>
              <a:latin typeface="Calibri Light" panose="020F0302020204030204"/>
            </a:endParaRPr>
          </a:p>
          <a:p>
            <a:pPr defTabSz="324018"/>
            <a:r>
              <a:rPr lang="en-GB" sz="1984">
                <a:solidFill>
                  <a:prstClr val="white"/>
                </a:solidFill>
                <a:latin typeface="Calibri Light" panose="020F0302020204030204"/>
              </a:rPr>
              <a:t>Area: Fartown, </a:t>
            </a:r>
            <a:r>
              <a:rPr lang="en-GB" sz="1984" err="1">
                <a:solidFill>
                  <a:prstClr val="white"/>
                </a:solidFill>
                <a:latin typeface="Calibri Light" panose="020F0302020204030204"/>
              </a:rPr>
              <a:t>Birkby</a:t>
            </a:r>
            <a:r>
              <a:rPr lang="en-GB" sz="1984">
                <a:solidFill>
                  <a:prstClr val="white"/>
                </a:solidFill>
                <a:latin typeface="Calibri Light" panose="020F0302020204030204"/>
              </a:rPr>
              <a:t>, Deighton, Bradley, </a:t>
            </a:r>
            <a:r>
              <a:rPr lang="en-GB" sz="1984" err="1">
                <a:solidFill>
                  <a:prstClr val="white"/>
                </a:solidFill>
                <a:latin typeface="Calibri Light" panose="020F0302020204030204"/>
              </a:rPr>
              <a:t>Ashbrow</a:t>
            </a:r>
            <a:r>
              <a:rPr lang="en-GB" sz="1984">
                <a:solidFill>
                  <a:prstClr val="white"/>
                </a:solidFill>
                <a:latin typeface="Calibri Light" panose="020F0302020204030204"/>
              </a:rPr>
              <a:t>, </a:t>
            </a:r>
            <a:r>
              <a:rPr lang="en-GB" sz="1984" err="1">
                <a:solidFill>
                  <a:prstClr val="white"/>
                </a:solidFill>
                <a:latin typeface="Calibri Light" panose="020F0302020204030204"/>
              </a:rPr>
              <a:t>Fixby</a:t>
            </a:r>
            <a:r>
              <a:rPr lang="en-GB" sz="1984">
                <a:solidFill>
                  <a:prstClr val="white"/>
                </a:solidFill>
                <a:latin typeface="Calibri Light" panose="020F0302020204030204"/>
              </a:rPr>
              <a:t>, </a:t>
            </a:r>
            <a:r>
              <a:rPr lang="en-GB" sz="1984" err="1">
                <a:solidFill>
                  <a:prstClr val="white"/>
                </a:solidFill>
                <a:latin typeface="Calibri Light" panose="020F0302020204030204"/>
              </a:rPr>
              <a:t>Sheepridge</a:t>
            </a:r>
            <a:r>
              <a:rPr lang="en-GB" sz="1984">
                <a:solidFill>
                  <a:prstClr val="white"/>
                </a:solidFill>
                <a:latin typeface="Calibri Light" panose="020F0302020204030204"/>
              </a:rPr>
              <a:t> </a:t>
            </a:r>
          </a:p>
        </p:txBody>
      </p:sp>
      <p:sp>
        <p:nvSpPr>
          <p:cNvPr id="6" name="TextBox 5">
            <a:extLst>
              <a:ext uri="{FF2B5EF4-FFF2-40B4-BE49-F238E27FC236}">
                <a16:creationId xmlns:a16="http://schemas.microsoft.com/office/drawing/2014/main" id="{864C5704-C5BB-4A02-87E9-00EA2332BCC8}"/>
              </a:ext>
            </a:extLst>
          </p:cNvPr>
          <p:cNvSpPr txBox="1"/>
          <p:nvPr/>
        </p:nvSpPr>
        <p:spPr>
          <a:xfrm>
            <a:off x="434945" y="4302733"/>
            <a:ext cx="7655728" cy="1112392"/>
          </a:xfrm>
          <a:prstGeom prst="rect">
            <a:avLst/>
          </a:prstGeom>
          <a:noFill/>
        </p:spPr>
        <p:txBody>
          <a:bodyPr wrap="square" lIns="64806" tIns="32403" rIns="64806" bIns="32403" rtlCol="0" anchor="t">
            <a:spAutoFit/>
          </a:bodyPr>
          <a:lstStyle/>
          <a:p>
            <a:pPr defTabSz="324018"/>
            <a:r>
              <a:rPr lang="en-GB" sz="1701">
                <a:solidFill>
                  <a:prstClr val="white"/>
                </a:solidFill>
                <a:latin typeface="Calibri Light" panose="020F0302020204030204"/>
              </a:rPr>
              <a:t>Before Clusters, we had a well-established ANP within our area and due to the nature of the community we work in, already had strong, professional relationships </a:t>
            </a:r>
          </a:p>
          <a:p>
            <a:pPr defTabSz="324018"/>
            <a:endParaRPr lang="en-GB" sz="1701">
              <a:solidFill>
                <a:prstClr val="white"/>
              </a:solidFill>
              <a:latin typeface="Calibri Light" panose="020F0302020204030204"/>
            </a:endParaRPr>
          </a:p>
          <a:p>
            <a:pPr defTabSz="324018"/>
            <a:r>
              <a:rPr lang="en-GB" sz="1701">
                <a:solidFill>
                  <a:prstClr val="white"/>
                </a:solidFill>
                <a:latin typeface="Calibri Light" panose="020F0302020204030204"/>
              </a:rPr>
              <a:t>The community has high levels of EAL, PP and movement between schools </a:t>
            </a:r>
            <a:endParaRPr lang="en-GB" sz="1701">
              <a:solidFill>
                <a:prstClr val="white"/>
              </a:solidFill>
              <a:latin typeface="Calibri Light" panose="020F0302020204030204"/>
              <a:ea typeface="Calibri Light"/>
              <a:cs typeface="Calibri Light"/>
            </a:endParaRPr>
          </a:p>
        </p:txBody>
      </p:sp>
    </p:spTree>
    <p:extLst>
      <p:ext uri="{BB962C8B-B14F-4D97-AF65-F5344CB8AC3E}">
        <p14:creationId xmlns:p14="http://schemas.microsoft.com/office/powerpoint/2010/main" val="442029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7A24EE-4474-4725-A4A1-31C7CD7C7A82}"/>
              </a:ext>
            </a:extLst>
          </p:cNvPr>
          <p:cNvPicPr/>
          <p:nvPr/>
        </p:nvPicPr>
        <p:blipFill>
          <a:blip r:embed="rId2"/>
          <a:stretch>
            <a:fillRect/>
          </a:stretch>
        </p:blipFill>
        <p:spPr>
          <a:xfrm>
            <a:off x="226438" y="958792"/>
            <a:ext cx="8209847" cy="959762"/>
          </a:xfrm>
          <a:prstGeom prst="rect">
            <a:avLst/>
          </a:prstGeom>
        </p:spPr>
      </p:pic>
      <p:sp>
        <p:nvSpPr>
          <p:cNvPr id="8" name="TextBox 7">
            <a:extLst>
              <a:ext uri="{FF2B5EF4-FFF2-40B4-BE49-F238E27FC236}">
                <a16:creationId xmlns:a16="http://schemas.microsoft.com/office/drawing/2014/main" id="{65A64DE1-ABD1-4920-8FE5-F1EB6577E9CD}"/>
              </a:ext>
            </a:extLst>
          </p:cNvPr>
          <p:cNvSpPr txBox="1"/>
          <p:nvPr/>
        </p:nvSpPr>
        <p:spPr>
          <a:xfrm>
            <a:off x="380511" y="2167030"/>
            <a:ext cx="7586431" cy="2857485"/>
          </a:xfrm>
          <a:prstGeom prst="rect">
            <a:avLst/>
          </a:prstGeom>
          <a:noFill/>
        </p:spPr>
        <p:txBody>
          <a:bodyPr wrap="square" lIns="64806" tIns="32403" rIns="64806" bIns="32403" rtlCol="0" anchor="t">
            <a:spAutoFit/>
          </a:bodyPr>
          <a:lstStyle/>
          <a:p>
            <a:pPr defTabSz="324018"/>
            <a:r>
              <a:rPr lang="en-GB" sz="2268" u="sng">
                <a:solidFill>
                  <a:prstClr val="white"/>
                </a:solidFill>
                <a:latin typeface="Calibri Light" panose="020F0302020204030204"/>
              </a:rPr>
              <a:t>Training </a:t>
            </a:r>
          </a:p>
          <a:p>
            <a:pPr defTabSz="324018"/>
            <a:endParaRPr lang="en-GB" sz="2268">
              <a:solidFill>
                <a:prstClr val="white"/>
              </a:solidFill>
              <a:latin typeface="Calibri Light" panose="020F0302020204030204"/>
            </a:endParaRPr>
          </a:p>
          <a:p>
            <a:pPr marL="202511" indent="-202511" defTabSz="324018">
              <a:buFont typeface="Arial" panose="020B0604020202020204" pitchFamily="34" charset="0"/>
              <a:buChar char="•"/>
            </a:pPr>
            <a:r>
              <a:rPr lang="en-GB" sz="2268">
                <a:solidFill>
                  <a:prstClr val="white"/>
                </a:solidFill>
                <a:latin typeface="Calibri Light" panose="020F0302020204030204"/>
              </a:rPr>
              <a:t>ELKLAN – funded for all schools (1 delegate per school)</a:t>
            </a:r>
            <a:endParaRPr lang="en-GB" sz="2268">
              <a:solidFill>
                <a:prstClr val="white"/>
              </a:solidFill>
              <a:latin typeface="Calibri Light" panose="020F0302020204030204"/>
              <a:ea typeface="Calibri Light"/>
              <a:cs typeface="Calibri Light"/>
            </a:endParaRPr>
          </a:p>
          <a:p>
            <a:pPr marL="202511" indent="-202511" defTabSz="324018">
              <a:buFont typeface="Arial" panose="020B0604020202020204" pitchFamily="34" charset="0"/>
              <a:buChar char="•"/>
            </a:pPr>
            <a:r>
              <a:rPr lang="en-GB" sz="2268">
                <a:solidFill>
                  <a:prstClr val="white"/>
                </a:solidFill>
                <a:latin typeface="Calibri Light" panose="020F0302020204030204"/>
              </a:rPr>
              <a:t>Intensive Interaction Training (3 delegates from each school, held in a Cluster school) </a:t>
            </a:r>
          </a:p>
          <a:p>
            <a:pPr marL="202511" indent="-202511" defTabSz="324018">
              <a:buFont typeface="Arial" panose="020B0604020202020204" pitchFamily="34" charset="0"/>
              <a:buChar char="•"/>
            </a:pPr>
            <a:r>
              <a:rPr lang="en-GB" sz="2268">
                <a:solidFill>
                  <a:prstClr val="white"/>
                </a:solidFill>
                <a:latin typeface="Calibri Light" panose="020F0302020204030204"/>
              </a:rPr>
              <a:t>1 school has received funding for a member of staff to be trained in Drawing and Talking therapy </a:t>
            </a:r>
          </a:p>
          <a:p>
            <a:pPr marL="202511" indent="-202511" defTabSz="324018">
              <a:buFont typeface="Arial" panose="020B0604020202020204" pitchFamily="34" charset="0"/>
              <a:buChar char="•"/>
            </a:pPr>
            <a:r>
              <a:rPr lang="en-GB" sz="2268">
                <a:solidFill>
                  <a:prstClr val="white"/>
                </a:solidFill>
                <a:latin typeface="Calibri Light" panose="020F0302020204030204"/>
              </a:rPr>
              <a:t>See and Learn bundles for all schools </a:t>
            </a:r>
          </a:p>
        </p:txBody>
      </p:sp>
    </p:spTree>
    <p:extLst>
      <p:ext uri="{BB962C8B-B14F-4D97-AF65-F5344CB8AC3E}">
        <p14:creationId xmlns:p14="http://schemas.microsoft.com/office/powerpoint/2010/main" val="1615816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7A24EE-4474-4725-A4A1-31C7CD7C7A82}"/>
              </a:ext>
            </a:extLst>
          </p:cNvPr>
          <p:cNvPicPr/>
          <p:nvPr/>
        </p:nvPicPr>
        <p:blipFill>
          <a:blip r:embed="rId2"/>
          <a:stretch>
            <a:fillRect/>
          </a:stretch>
        </p:blipFill>
        <p:spPr>
          <a:xfrm>
            <a:off x="226438" y="958792"/>
            <a:ext cx="8209847" cy="959762"/>
          </a:xfrm>
          <a:prstGeom prst="rect">
            <a:avLst/>
          </a:prstGeom>
        </p:spPr>
      </p:pic>
      <p:sp>
        <p:nvSpPr>
          <p:cNvPr id="2" name="TextBox 1">
            <a:extLst>
              <a:ext uri="{FF2B5EF4-FFF2-40B4-BE49-F238E27FC236}">
                <a16:creationId xmlns:a16="http://schemas.microsoft.com/office/drawing/2014/main" id="{A67CC340-1C85-4EDF-A4F9-C4DB98C84712}"/>
              </a:ext>
            </a:extLst>
          </p:cNvPr>
          <p:cNvSpPr txBox="1"/>
          <p:nvPr/>
        </p:nvSpPr>
        <p:spPr>
          <a:xfrm>
            <a:off x="475638" y="2149193"/>
            <a:ext cx="7795033" cy="3206492"/>
          </a:xfrm>
          <a:prstGeom prst="rect">
            <a:avLst/>
          </a:prstGeom>
          <a:noFill/>
        </p:spPr>
        <p:txBody>
          <a:bodyPr wrap="square" lIns="64806" tIns="32403" rIns="64806" bIns="32403" rtlCol="0" anchor="t">
            <a:spAutoFit/>
          </a:bodyPr>
          <a:lstStyle/>
          <a:p>
            <a:pPr defTabSz="324018"/>
            <a:r>
              <a:rPr lang="en-GB" sz="2268">
                <a:solidFill>
                  <a:prstClr val="white"/>
                </a:solidFill>
                <a:latin typeface="Calibri Light" panose="020F0302020204030204"/>
              </a:rPr>
              <a:t>Examples of where monies have been spent </a:t>
            </a:r>
          </a:p>
          <a:p>
            <a:pPr defTabSz="324018"/>
            <a:endParaRPr lang="en-GB" sz="2268">
              <a:solidFill>
                <a:prstClr val="white"/>
              </a:solidFill>
              <a:latin typeface="Calibri Light" panose="020F0302020204030204"/>
            </a:endParaRPr>
          </a:p>
          <a:p>
            <a:pPr marL="202511" indent="-202511" defTabSz="324018">
              <a:buFont typeface="Arial" panose="020B0604020202020204" pitchFamily="34" charset="0"/>
              <a:buChar char="•"/>
            </a:pPr>
            <a:r>
              <a:rPr lang="en-GB" sz="2268">
                <a:solidFill>
                  <a:prstClr val="white"/>
                </a:solidFill>
                <a:latin typeface="Calibri Light" panose="020F0302020204030204"/>
              </a:rPr>
              <a:t>Sensory equipment following sensory circuit training from the SEMH team </a:t>
            </a:r>
          </a:p>
          <a:p>
            <a:pPr marL="202511" indent="-202511" defTabSz="324018">
              <a:buFont typeface="Arial" panose="020B0604020202020204" pitchFamily="34" charset="0"/>
              <a:buChar char="•"/>
            </a:pPr>
            <a:r>
              <a:rPr lang="en-GB" sz="2268">
                <a:solidFill>
                  <a:prstClr val="white"/>
                </a:solidFill>
                <a:latin typeface="Calibri Light" panose="020F0302020204030204"/>
              </a:rPr>
              <a:t>Climbing equipment for a school led provision </a:t>
            </a:r>
          </a:p>
          <a:p>
            <a:pPr marL="202511" indent="-202511" defTabSz="324018">
              <a:buFont typeface="Arial" panose="020B0604020202020204" pitchFamily="34" charset="0"/>
              <a:buChar char="•"/>
            </a:pPr>
            <a:r>
              <a:rPr lang="en-GB" sz="2268">
                <a:solidFill>
                  <a:prstClr val="white"/>
                </a:solidFill>
                <a:latin typeface="Calibri Light" panose="020F0302020204030204"/>
              </a:rPr>
              <a:t>Horse Therapy for a bereaved child </a:t>
            </a:r>
          </a:p>
          <a:p>
            <a:pPr marL="202511" indent="-202511" defTabSz="324018">
              <a:buFont typeface="Arial" panose="020B0604020202020204" pitchFamily="34" charset="0"/>
              <a:buChar char="•"/>
            </a:pPr>
            <a:r>
              <a:rPr lang="en-GB" sz="2268">
                <a:solidFill>
                  <a:prstClr val="white"/>
                </a:solidFill>
                <a:latin typeface="Calibri Light" panose="020F0302020204030204"/>
              </a:rPr>
              <a:t>C pens </a:t>
            </a:r>
          </a:p>
          <a:p>
            <a:pPr marL="202511" indent="-202511" defTabSz="324018">
              <a:buFont typeface="Arial" panose="020B0604020202020204" pitchFamily="34" charset="0"/>
              <a:buChar char="•"/>
            </a:pPr>
            <a:r>
              <a:rPr lang="en-GB" sz="2268">
                <a:solidFill>
                  <a:prstClr val="white"/>
                </a:solidFill>
                <a:latin typeface="Calibri Light" panose="020F0302020204030204"/>
              </a:rPr>
              <a:t>Set of Barrington Stoke Dyslexia books </a:t>
            </a:r>
          </a:p>
          <a:p>
            <a:pPr marL="202511" indent="-202511" defTabSz="324018">
              <a:buFont typeface="Arial" panose="020B0604020202020204" pitchFamily="34" charset="0"/>
              <a:buChar char="•"/>
            </a:pPr>
            <a:r>
              <a:rPr lang="en-GB" sz="2268" err="1">
                <a:solidFill>
                  <a:prstClr val="white"/>
                </a:solidFill>
                <a:latin typeface="Calibri Light" panose="020F0302020204030204"/>
              </a:rPr>
              <a:t>Wellcomm</a:t>
            </a:r>
            <a:r>
              <a:rPr lang="en-GB" sz="2268">
                <a:solidFill>
                  <a:prstClr val="white"/>
                </a:solidFill>
                <a:latin typeface="Calibri Light" panose="020F0302020204030204"/>
              </a:rPr>
              <a:t> </a:t>
            </a:r>
            <a:endParaRPr lang="en-GB" sz="2268">
              <a:solidFill>
                <a:prstClr val="white"/>
              </a:solidFill>
              <a:latin typeface="Calibri Light" panose="020F0302020204030204"/>
              <a:ea typeface="Calibri Light"/>
              <a:cs typeface="Calibri Light"/>
            </a:endParaRPr>
          </a:p>
        </p:txBody>
      </p:sp>
    </p:spTree>
    <p:extLst>
      <p:ext uri="{BB962C8B-B14F-4D97-AF65-F5344CB8AC3E}">
        <p14:creationId xmlns:p14="http://schemas.microsoft.com/office/powerpoint/2010/main" val="1505803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7A24EE-4474-4725-A4A1-31C7CD7C7A82}"/>
              </a:ext>
            </a:extLst>
          </p:cNvPr>
          <p:cNvPicPr/>
          <p:nvPr/>
        </p:nvPicPr>
        <p:blipFill>
          <a:blip r:embed="rId2"/>
          <a:stretch>
            <a:fillRect/>
          </a:stretch>
        </p:blipFill>
        <p:spPr>
          <a:xfrm>
            <a:off x="226438" y="958792"/>
            <a:ext cx="8217048" cy="988565"/>
          </a:xfrm>
          <a:prstGeom prst="rect">
            <a:avLst/>
          </a:prstGeom>
        </p:spPr>
      </p:pic>
      <p:sp>
        <p:nvSpPr>
          <p:cNvPr id="3" name="TextBox 2">
            <a:extLst>
              <a:ext uri="{FF2B5EF4-FFF2-40B4-BE49-F238E27FC236}">
                <a16:creationId xmlns:a16="http://schemas.microsoft.com/office/drawing/2014/main" id="{67117BD8-1509-432E-A951-957582111AF6}"/>
              </a:ext>
            </a:extLst>
          </p:cNvPr>
          <p:cNvSpPr txBox="1"/>
          <p:nvPr/>
        </p:nvSpPr>
        <p:spPr>
          <a:xfrm>
            <a:off x="448283" y="1956502"/>
            <a:ext cx="7765841" cy="3032148"/>
          </a:xfrm>
          <a:prstGeom prst="rect">
            <a:avLst/>
          </a:prstGeom>
          <a:noFill/>
        </p:spPr>
        <p:txBody>
          <a:bodyPr wrap="square" lIns="64806" tIns="32403" rIns="64806" bIns="32403" rtlCol="0" anchor="t">
            <a:spAutoFit/>
          </a:bodyPr>
          <a:lstStyle/>
          <a:p>
            <a:pPr defTabSz="324018"/>
            <a:r>
              <a:rPr lang="en-GB" sz="2551">
                <a:solidFill>
                  <a:prstClr val="white"/>
                </a:solidFill>
                <a:latin typeface="Calibri Light" panose="020F0302020204030204"/>
              </a:rPr>
              <a:t>Case Study – The Bungalow at St Patricks Primary Academy</a:t>
            </a:r>
          </a:p>
          <a:p>
            <a:pPr defTabSz="324018"/>
            <a:endParaRPr lang="en-GB" sz="1984">
              <a:solidFill>
                <a:prstClr val="white"/>
              </a:solidFill>
              <a:latin typeface="Calibri Light" panose="020F0302020204030204"/>
            </a:endParaRPr>
          </a:p>
          <a:p>
            <a:pPr marL="324018" indent="-324018" defTabSz="324018">
              <a:buFont typeface="Arial" panose="020B0604020202020204" pitchFamily="34" charset="0"/>
              <a:buChar char="•"/>
            </a:pPr>
            <a:r>
              <a:rPr lang="en-GB" sz="1843">
                <a:solidFill>
                  <a:prstClr val="white"/>
                </a:solidFill>
                <a:latin typeface="Calibri Light" panose="020F0302020204030204"/>
              </a:rPr>
              <a:t>2 form entry school with a group of children with complex needs who can not access the classroom often and needed a safe space around school</a:t>
            </a:r>
            <a:endParaRPr lang="en-GB" sz="1843">
              <a:solidFill>
                <a:prstClr val="white"/>
              </a:solidFill>
              <a:latin typeface="Calibri Light" panose="020F0302020204030204"/>
              <a:ea typeface="Calibri Light"/>
              <a:cs typeface="Calibri Light"/>
            </a:endParaRPr>
          </a:p>
          <a:p>
            <a:pPr marL="324018" indent="-324018" defTabSz="324018">
              <a:buFont typeface="Arial" panose="020B0604020202020204" pitchFamily="34" charset="0"/>
              <a:buChar char="•"/>
            </a:pPr>
            <a:r>
              <a:rPr lang="en-GB" sz="1843">
                <a:solidFill>
                  <a:prstClr val="white"/>
                </a:solidFill>
                <a:latin typeface="Calibri Light" panose="020F0302020204030204"/>
                <a:ea typeface="Calibri Light"/>
                <a:cs typeface="Calibri Light"/>
              </a:rPr>
              <a:t>Case presented to Cluster meeting requesting some funding for sensory equipment and storage for the old caretaker’s bungalow on the school site </a:t>
            </a:r>
            <a:endParaRPr lang="en-GB" sz="1843">
              <a:solidFill>
                <a:prstClr val="white"/>
              </a:solidFill>
              <a:latin typeface="Calibri Light" panose="020F0302020204030204"/>
            </a:endParaRPr>
          </a:p>
          <a:p>
            <a:pPr marL="324018" indent="-324018" defTabSz="324018">
              <a:buFont typeface="Arial" panose="020B0604020202020204" pitchFamily="34" charset="0"/>
              <a:buChar char="•"/>
            </a:pPr>
            <a:r>
              <a:rPr lang="en-GB" sz="1843">
                <a:solidFill>
                  <a:prstClr val="white"/>
                </a:solidFill>
                <a:latin typeface="Calibri Light" panose="020F0302020204030204"/>
              </a:rPr>
              <a:t>Discussion centred around creating an intervention space for children to use throughout the day for various interventions </a:t>
            </a:r>
          </a:p>
          <a:p>
            <a:pPr marL="324018" indent="-324018" defTabSz="324018">
              <a:buFont typeface="Arial" panose="020B0604020202020204" pitchFamily="34" charset="0"/>
              <a:buChar char="•"/>
            </a:pPr>
            <a:r>
              <a:rPr lang="en-GB" sz="1843">
                <a:solidFill>
                  <a:prstClr val="white"/>
                </a:solidFill>
                <a:latin typeface="Calibri Light" panose="020F0302020204030204"/>
              </a:rPr>
              <a:t>CCI/EYSEND team representatives at the meeting said they would be happy to come to the space and give advice and guidance </a:t>
            </a:r>
          </a:p>
        </p:txBody>
      </p:sp>
    </p:spTree>
    <p:extLst>
      <p:ext uri="{BB962C8B-B14F-4D97-AF65-F5344CB8AC3E}">
        <p14:creationId xmlns:p14="http://schemas.microsoft.com/office/powerpoint/2010/main" val="2161762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7A24EE-4474-4725-A4A1-31C7CD7C7A82}"/>
              </a:ext>
            </a:extLst>
          </p:cNvPr>
          <p:cNvPicPr/>
          <p:nvPr/>
        </p:nvPicPr>
        <p:blipFill>
          <a:blip r:embed="rId2"/>
          <a:stretch>
            <a:fillRect/>
          </a:stretch>
        </p:blipFill>
        <p:spPr>
          <a:xfrm>
            <a:off x="226438" y="958792"/>
            <a:ext cx="8238650" cy="959762"/>
          </a:xfrm>
          <a:prstGeom prst="rect">
            <a:avLst/>
          </a:prstGeom>
        </p:spPr>
      </p:pic>
      <p:sp>
        <p:nvSpPr>
          <p:cNvPr id="3" name="TextBox 2">
            <a:extLst>
              <a:ext uri="{FF2B5EF4-FFF2-40B4-BE49-F238E27FC236}">
                <a16:creationId xmlns:a16="http://schemas.microsoft.com/office/drawing/2014/main" id="{67117BD8-1509-432E-A951-957582111AF6}"/>
              </a:ext>
            </a:extLst>
          </p:cNvPr>
          <p:cNvSpPr txBox="1"/>
          <p:nvPr/>
        </p:nvSpPr>
        <p:spPr>
          <a:xfrm>
            <a:off x="313903" y="2034895"/>
            <a:ext cx="7807064" cy="3904695"/>
          </a:xfrm>
          <a:prstGeom prst="rect">
            <a:avLst/>
          </a:prstGeom>
          <a:noFill/>
        </p:spPr>
        <p:txBody>
          <a:bodyPr wrap="square" lIns="64806" tIns="32403" rIns="64806" bIns="32403" rtlCol="0" anchor="t">
            <a:spAutoFit/>
          </a:bodyPr>
          <a:lstStyle/>
          <a:p>
            <a:pPr defTabSz="324018"/>
            <a:r>
              <a:rPr lang="en-GB" sz="2551">
                <a:solidFill>
                  <a:prstClr val="white"/>
                </a:solidFill>
                <a:latin typeface="Calibri Light" panose="020F0302020204030204"/>
              </a:rPr>
              <a:t>Case Study – The Bungalow at St Patricks Primary Academy</a:t>
            </a:r>
          </a:p>
          <a:p>
            <a:pPr defTabSz="324018"/>
            <a:endParaRPr lang="en-GB" sz="1984">
              <a:solidFill>
                <a:prstClr val="white"/>
              </a:solidFill>
              <a:latin typeface="Calibri Light" panose="020F0302020204030204"/>
            </a:endParaRPr>
          </a:p>
          <a:p>
            <a:pPr defTabSz="324018"/>
            <a:r>
              <a:rPr lang="en-GB" sz="1843">
                <a:solidFill>
                  <a:prstClr val="white"/>
                </a:solidFill>
                <a:latin typeface="Calibri Light" panose="020F0302020204030204"/>
              </a:rPr>
              <a:t>Previous situation</a:t>
            </a:r>
            <a:endParaRPr lang="en-GB" sz="1843">
              <a:solidFill>
                <a:prstClr val="white"/>
              </a:solidFill>
              <a:latin typeface="Calibri Light" panose="020F0302020204030204"/>
              <a:ea typeface="Calibri Light"/>
              <a:cs typeface="Calibri Light"/>
            </a:endParaRPr>
          </a:p>
          <a:p>
            <a:pPr marL="324018" indent="-324018" defTabSz="324018">
              <a:buFontTx/>
              <a:buChar char="-"/>
            </a:pPr>
            <a:r>
              <a:rPr lang="en-GB" sz="1843">
                <a:solidFill>
                  <a:prstClr val="white"/>
                </a:solidFill>
                <a:latin typeface="Calibri Light" panose="020F0302020204030204"/>
              </a:rPr>
              <a:t>Children accessed the safe space but without real purpose – 7 children with 7 adults at any one time in 1 room</a:t>
            </a:r>
          </a:p>
          <a:p>
            <a:pPr marL="324018" indent="-324018" defTabSz="324018">
              <a:buFontTx/>
              <a:buChar char="-"/>
            </a:pPr>
            <a:r>
              <a:rPr lang="en-GB" sz="1843">
                <a:solidFill>
                  <a:prstClr val="white"/>
                </a:solidFill>
                <a:latin typeface="Calibri Light" panose="020F0302020204030204"/>
              </a:rPr>
              <a:t>After taking advice from CCI/EYSEND we gave each room in the bungalow a purpose, timetabled staff and children to use this with a focus on the children with complex needs</a:t>
            </a:r>
            <a:endParaRPr lang="en-GB" sz="1843">
              <a:solidFill>
                <a:prstClr val="white"/>
              </a:solidFill>
              <a:latin typeface="Calibri Light" panose="020F0302020204030204"/>
              <a:ea typeface="Calibri Light"/>
              <a:cs typeface="Calibri Light"/>
            </a:endParaRPr>
          </a:p>
          <a:p>
            <a:pPr defTabSz="324018"/>
            <a:r>
              <a:rPr lang="en-GB" sz="1843">
                <a:solidFill>
                  <a:prstClr val="white"/>
                </a:solidFill>
                <a:latin typeface="Calibri Light" panose="020F0302020204030204"/>
              </a:rPr>
              <a:t>Current situation </a:t>
            </a:r>
          </a:p>
          <a:p>
            <a:pPr marL="324018" indent="-324018" defTabSz="324018">
              <a:buFontTx/>
              <a:buChar char="-"/>
            </a:pPr>
            <a:r>
              <a:rPr lang="en-GB" sz="1843">
                <a:solidFill>
                  <a:prstClr val="white"/>
                </a:solidFill>
                <a:latin typeface="Calibri Light" panose="020F0302020204030204"/>
              </a:rPr>
              <a:t>5 children with EHCPs access interventions across every day but also spend time in class</a:t>
            </a:r>
          </a:p>
          <a:p>
            <a:pPr marL="324018" indent="-324018" defTabSz="324018">
              <a:buFontTx/>
              <a:buChar char="-"/>
            </a:pPr>
            <a:r>
              <a:rPr lang="en-GB" sz="1843">
                <a:solidFill>
                  <a:prstClr val="white"/>
                </a:solidFill>
                <a:latin typeface="Calibri Light" panose="020F0302020204030204"/>
              </a:rPr>
              <a:t>116 other children accessing interventions in the space across the week</a:t>
            </a:r>
          </a:p>
          <a:p>
            <a:pPr defTabSz="324018"/>
            <a:endParaRPr lang="en-GB" sz="1984">
              <a:solidFill>
                <a:prstClr val="white"/>
              </a:solidFill>
              <a:latin typeface="Calibri Light" panose="020F0302020204030204"/>
            </a:endParaRPr>
          </a:p>
        </p:txBody>
      </p:sp>
    </p:spTree>
    <p:extLst>
      <p:ext uri="{BB962C8B-B14F-4D97-AF65-F5344CB8AC3E}">
        <p14:creationId xmlns:p14="http://schemas.microsoft.com/office/powerpoint/2010/main" val="4200139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7A24EE-4474-4725-A4A1-31C7CD7C7A82}"/>
              </a:ext>
            </a:extLst>
          </p:cNvPr>
          <p:cNvPicPr/>
          <p:nvPr/>
        </p:nvPicPr>
        <p:blipFill>
          <a:blip r:embed="rId2"/>
          <a:stretch>
            <a:fillRect/>
          </a:stretch>
        </p:blipFill>
        <p:spPr>
          <a:xfrm>
            <a:off x="226438" y="958792"/>
            <a:ext cx="8253051" cy="959762"/>
          </a:xfrm>
          <a:prstGeom prst="rect">
            <a:avLst/>
          </a:prstGeom>
        </p:spPr>
      </p:pic>
      <p:sp>
        <p:nvSpPr>
          <p:cNvPr id="3" name="TextBox 2">
            <a:extLst>
              <a:ext uri="{FF2B5EF4-FFF2-40B4-BE49-F238E27FC236}">
                <a16:creationId xmlns:a16="http://schemas.microsoft.com/office/drawing/2014/main" id="{67117BD8-1509-432E-A951-957582111AF6}"/>
              </a:ext>
            </a:extLst>
          </p:cNvPr>
          <p:cNvSpPr txBox="1"/>
          <p:nvPr/>
        </p:nvSpPr>
        <p:spPr>
          <a:xfrm>
            <a:off x="417907" y="2027695"/>
            <a:ext cx="7768207" cy="2622256"/>
          </a:xfrm>
          <a:prstGeom prst="rect">
            <a:avLst/>
          </a:prstGeom>
          <a:noFill/>
        </p:spPr>
        <p:txBody>
          <a:bodyPr wrap="square" rtlCol="0">
            <a:spAutoFit/>
          </a:bodyPr>
          <a:lstStyle/>
          <a:p>
            <a:pPr defTabSz="324018"/>
            <a:r>
              <a:rPr lang="en-GB" sz="2551">
                <a:solidFill>
                  <a:prstClr val="white"/>
                </a:solidFill>
                <a:latin typeface="Calibri Light" panose="020F0302020204030204"/>
              </a:rPr>
              <a:t>Case Study – The Bungalow at St Patricks Primary Academy</a:t>
            </a:r>
          </a:p>
          <a:p>
            <a:pPr defTabSz="324018"/>
            <a:endParaRPr lang="en-GB" sz="2551">
              <a:solidFill>
                <a:prstClr val="white"/>
              </a:solidFill>
              <a:latin typeface="Calibri Light" panose="020F0302020204030204"/>
            </a:endParaRPr>
          </a:p>
          <a:p>
            <a:pPr defTabSz="324018"/>
            <a:r>
              <a:rPr lang="en-GB" sz="2551">
                <a:solidFill>
                  <a:prstClr val="white"/>
                </a:solidFill>
                <a:latin typeface="Calibri Light" panose="020F0302020204030204"/>
              </a:rPr>
              <a:t>Next steps</a:t>
            </a:r>
          </a:p>
          <a:p>
            <a:pPr marL="405022" indent="-405022" defTabSz="324018">
              <a:buFontTx/>
              <a:buChar char="-"/>
            </a:pPr>
            <a:r>
              <a:rPr lang="en-GB" sz="1843">
                <a:solidFill>
                  <a:prstClr val="white"/>
                </a:solidFill>
                <a:latin typeface="Calibri Light" panose="020F0302020204030204"/>
              </a:rPr>
              <a:t>Return to cluster for support with funding outdoor provision to enhance learning for children with complex needs </a:t>
            </a:r>
          </a:p>
          <a:p>
            <a:pPr marL="405022" indent="-405022" defTabSz="324018">
              <a:buFontTx/>
              <a:buChar char="-"/>
            </a:pPr>
            <a:endParaRPr lang="en-GB" sz="2551">
              <a:solidFill>
                <a:prstClr val="white"/>
              </a:solidFill>
              <a:latin typeface="Calibri Light" panose="020F0302020204030204"/>
            </a:endParaRPr>
          </a:p>
        </p:txBody>
      </p:sp>
    </p:spTree>
    <p:extLst>
      <p:ext uri="{BB962C8B-B14F-4D97-AF65-F5344CB8AC3E}">
        <p14:creationId xmlns:p14="http://schemas.microsoft.com/office/powerpoint/2010/main" val="1379560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43965-4D13-28B4-958D-72DE375A1E1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BAE9823-9871-6D65-260D-0B8520AD20C4}"/>
              </a:ext>
            </a:extLst>
          </p:cNvPr>
          <p:cNvSpPr txBox="1"/>
          <p:nvPr/>
        </p:nvSpPr>
        <p:spPr>
          <a:xfrm>
            <a:off x="914295" y="798180"/>
            <a:ext cx="6812172" cy="588980"/>
          </a:xfrm>
          <a:prstGeom prst="rect">
            <a:avLst/>
          </a:prstGeom>
          <a:noFill/>
        </p:spPr>
        <p:txBody>
          <a:bodyPr wrap="square" lIns="64806" tIns="32403" rIns="64806" bIns="32403" anchor="t">
            <a:spAutoFit/>
          </a:bodyPr>
          <a:lstStyle/>
          <a:p>
            <a:pPr algn="ctr" defTabSz="648035">
              <a:defRPr/>
            </a:pPr>
            <a:r>
              <a:rPr lang="en-GB" sz="3402" b="1">
                <a:solidFill>
                  <a:prstClr val="black"/>
                </a:solidFill>
                <a:latin typeface="Arial"/>
                <a:cs typeface="Arial"/>
              </a:rPr>
              <a:t>Transition</a:t>
            </a:r>
          </a:p>
        </p:txBody>
      </p:sp>
      <p:sp>
        <p:nvSpPr>
          <p:cNvPr id="2" name="Rectangle: Rounded Corners 1">
            <a:extLst>
              <a:ext uri="{FF2B5EF4-FFF2-40B4-BE49-F238E27FC236}">
                <a16:creationId xmlns:a16="http://schemas.microsoft.com/office/drawing/2014/main" id="{A093686E-00CA-74F3-18A2-A21C12FC016A}"/>
              </a:ext>
            </a:extLst>
          </p:cNvPr>
          <p:cNvSpPr/>
          <p:nvPr/>
        </p:nvSpPr>
        <p:spPr>
          <a:xfrm>
            <a:off x="3060270" y="1563927"/>
            <a:ext cx="2516622" cy="6840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4018"/>
            <a:r>
              <a:rPr lang="en-GB" sz="2268">
                <a:solidFill>
                  <a:prstClr val="white"/>
                </a:solidFill>
                <a:latin typeface="Aptos" panose="02110004020202020204"/>
              </a:rPr>
              <a:t>Table Discussion</a:t>
            </a:r>
          </a:p>
        </p:txBody>
      </p:sp>
      <p:sp>
        <p:nvSpPr>
          <p:cNvPr id="3" name="Rectangle: Rounded Corners 2">
            <a:extLst>
              <a:ext uri="{FF2B5EF4-FFF2-40B4-BE49-F238E27FC236}">
                <a16:creationId xmlns:a16="http://schemas.microsoft.com/office/drawing/2014/main" id="{D2B11799-C2BA-075A-11AA-77CF3DE2C85C}"/>
              </a:ext>
            </a:extLst>
          </p:cNvPr>
          <p:cNvSpPr/>
          <p:nvPr/>
        </p:nvSpPr>
        <p:spPr>
          <a:xfrm>
            <a:off x="1231308" y="2514410"/>
            <a:ext cx="2556226" cy="1108898"/>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64806" tIns="32403" rIns="64806" bIns="32403" rtlCol="0" anchor="ctr"/>
          <a:lstStyle/>
          <a:p>
            <a:pPr algn="ctr" defTabSz="324018"/>
            <a:r>
              <a:rPr lang="en-GB" sz="1984">
                <a:solidFill>
                  <a:prstClr val="black"/>
                </a:solidFill>
                <a:latin typeface="Aptos" panose="02110004020202020204"/>
              </a:rPr>
              <a:t>What discussions has your cluster had around transition?</a:t>
            </a:r>
          </a:p>
        </p:txBody>
      </p:sp>
      <p:sp>
        <p:nvSpPr>
          <p:cNvPr id="4" name="Rectangle: Rounded Corners 3">
            <a:extLst>
              <a:ext uri="{FF2B5EF4-FFF2-40B4-BE49-F238E27FC236}">
                <a16:creationId xmlns:a16="http://schemas.microsoft.com/office/drawing/2014/main" id="{ACDDF0FC-4918-068E-D65B-9FC447944212}"/>
              </a:ext>
            </a:extLst>
          </p:cNvPr>
          <p:cNvSpPr/>
          <p:nvPr/>
        </p:nvSpPr>
        <p:spPr>
          <a:xfrm>
            <a:off x="4046757" y="2514410"/>
            <a:ext cx="3333894" cy="1108898"/>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64806" tIns="32403" rIns="64806" bIns="32403" rtlCol="0" anchor="ctr"/>
          <a:lstStyle/>
          <a:p>
            <a:pPr algn="ctr" defTabSz="324018"/>
            <a:r>
              <a:rPr lang="en-GB" sz="1984">
                <a:solidFill>
                  <a:prstClr val="black"/>
                </a:solidFill>
                <a:latin typeface="Aptos" panose="02110004020202020204"/>
              </a:rPr>
              <a:t>Has anything changed or been introduced because of these discussions?</a:t>
            </a:r>
            <a:endParaRPr lang="en-US" sz="1276">
              <a:solidFill>
                <a:prstClr val="black"/>
              </a:solidFill>
              <a:latin typeface="Aptos" panose="02110004020202020204"/>
            </a:endParaRPr>
          </a:p>
        </p:txBody>
      </p:sp>
      <p:sp>
        <p:nvSpPr>
          <p:cNvPr id="6" name="Rectangle: Rounded Corners 5">
            <a:extLst>
              <a:ext uri="{FF2B5EF4-FFF2-40B4-BE49-F238E27FC236}">
                <a16:creationId xmlns:a16="http://schemas.microsoft.com/office/drawing/2014/main" id="{827131AA-4390-D1EB-D585-725EDBE3F59D}"/>
              </a:ext>
            </a:extLst>
          </p:cNvPr>
          <p:cNvSpPr/>
          <p:nvPr/>
        </p:nvSpPr>
        <p:spPr>
          <a:xfrm>
            <a:off x="1231309" y="3803323"/>
            <a:ext cx="3449104" cy="1108898"/>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64806" tIns="32403" rIns="64806" bIns="32403" rtlCol="0" anchor="ctr"/>
          <a:lstStyle/>
          <a:p>
            <a:pPr algn="ctr" defTabSz="324018"/>
            <a:r>
              <a:rPr lang="en-GB" sz="1984">
                <a:solidFill>
                  <a:prstClr val="black"/>
                </a:solidFill>
                <a:latin typeface="Aptos" panose="02110004020202020204"/>
              </a:rPr>
              <a:t>What has been the impact of the discussions and/or changes?</a:t>
            </a:r>
          </a:p>
        </p:txBody>
      </p:sp>
      <p:sp>
        <p:nvSpPr>
          <p:cNvPr id="7" name="Rectangle: Rounded Corners 6">
            <a:extLst>
              <a:ext uri="{FF2B5EF4-FFF2-40B4-BE49-F238E27FC236}">
                <a16:creationId xmlns:a16="http://schemas.microsoft.com/office/drawing/2014/main" id="{3B7CE25D-F91E-D35F-B4A6-32C6797E8772}"/>
              </a:ext>
            </a:extLst>
          </p:cNvPr>
          <p:cNvSpPr/>
          <p:nvPr/>
        </p:nvSpPr>
        <p:spPr>
          <a:xfrm>
            <a:off x="4903632" y="3803323"/>
            <a:ext cx="2477019" cy="1108898"/>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64806" tIns="32403" rIns="64806" bIns="32403" rtlCol="0" anchor="ctr"/>
          <a:lstStyle/>
          <a:p>
            <a:pPr algn="ctr" defTabSz="324018"/>
            <a:r>
              <a:rPr lang="en-GB" sz="1984" dirty="0">
                <a:solidFill>
                  <a:prstClr val="black"/>
                </a:solidFill>
                <a:latin typeface="Aptos" panose="02110004020202020204"/>
              </a:rPr>
              <a:t>What's next for your cluster?</a:t>
            </a:r>
            <a:endParaRPr lang="en-US" sz="1276" dirty="0">
              <a:solidFill>
                <a:prstClr val="black"/>
              </a:solidFill>
              <a:latin typeface="Aptos" panose="02110004020202020204"/>
            </a:endParaRPr>
          </a:p>
        </p:txBody>
      </p:sp>
    </p:spTree>
    <p:extLst>
      <p:ext uri="{BB962C8B-B14F-4D97-AF65-F5344CB8AC3E}">
        <p14:creationId xmlns:p14="http://schemas.microsoft.com/office/powerpoint/2010/main" val="4024964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AB77-5BBD-56EA-DB5E-41411332FF4F}"/>
              </a:ext>
            </a:extLst>
          </p:cNvPr>
          <p:cNvSpPr>
            <a:spLocks noGrp="1"/>
          </p:cNvSpPr>
          <p:nvPr>
            <p:ph type="title"/>
          </p:nvPr>
        </p:nvSpPr>
        <p:spPr/>
        <p:txBody>
          <a:bodyPr/>
          <a:lstStyle/>
          <a:p>
            <a:r>
              <a:rPr lang="en-GB"/>
              <a:t>Webinars</a:t>
            </a:r>
          </a:p>
        </p:txBody>
      </p:sp>
      <p:pic>
        <p:nvPicPr>
          <p:cNvPr id="4" name="Content Placeholder 3" descr="A screenshot of a video chat&#10;&#10;AI-generated content may be incorrect.">
            <a:extLst>
              <a:ext uri="{FF2B5EF4-FFF2-40B4-BE49-F238E27FC236}">
                <a16:creationId xmlns:a16="http://schemas.microsoft.com/office/drawing/2014/main" id="{1F06832F-800D-513C-50C0-1A57E1C63FDD}"/>
              </a:ext>
            </a:extLst>
          </p:cNvPr>
          <p:cNvPicPr>
            <a:picLocks noGrp="1" noChangeAspect="1"/>
          </p:cNvPicPr>
          <p:nvPr>
            <p:ph idx="1"/>
          </p:nvPr>
        </p:nvPicPr>
        <p:blipFill>
          <a:blip r:embed="rId2"/>
          <a:stretch>
            <a:fillRect/>
          </a:stretch>
        </p:blipFill>
        <p:spPr>
          <a:xfrm>
            <a:off x="107838" y="2013859"/>
            <a:ext cx="4104707" cy="1674148"/>
          </a:xfrm>
          <a:prstGeom prst="rect">
            <a:avLst/>
          </a:prstGeom>
          <a:ln>
            <a:solidFill>
              <a:schemeClr val="tx1"/>
            </a:solidFill>
          </a:ln>
        </p:spPr>
      </p:pic>
      <p:pic>
        <p:nvPicPr>
          <p:cNvPr id="5" name="Picture 4" descr="A screenshot of a video game&#10;&#10;AI-generated content may be incorrect.">
            <a:extLst>
              <a:ext uri="{FF2B5EF4-FFF2-40B4-BE49-F238E27FC236}">
                <a16:creationId xmlns:a16="http://schemas.microsoft.com/office/drawing/2014/main" id="{B86B8E52-2281-BCB1-9B73-91FC4F9AFE47}"/>
              </a:ext>
            </a:extLst>
          </p:cNvPr>
          <p:cNvPicPr>
            <a:picLocks noChangeAspect="1"/>
          </p:cNvPicPr>
          <p:nvPr/>
        </p:nvPicPr>
        <p:blipFill>
          <a:blip r:embed="rId3"/>
          <a:stretch>
            <a:fillRect/>
          </a:stretch>
        </p:blipFill>
        <p:spPr>
          <a:xfrm>
            <a:off x="4318321" y="2022848"/>
            <a:ext cx="4123127" cy="1522318"/>
          </a:xfrm>
          <a:prstGeom prst="rect">
            <a:avLst/>
          </a:prstGeom>
          <a:ln>
            <a:solidFill>
              <a:schemeClr val="tx1"/>
            </a:solidFill>
          </a:ln>
        </p:spPr>
      </p:pic>
      <p:sp>
        <p:nvSpPr>
          <p:cNvPr id="7" name="TextBox 6">
            <a:extLst>
              <a:ext uri="{FF2B5EF4-FFF2-40B4-BE49-F238E27FC236}">
                <a16:creationId xmlns:a16="http://schemas.microsoft.com/office/drawing/2014/main" id="{784B306C-ABFC-9F64-CDA9-CBB32045982F}"/>
              </a:ext>
            </a:extLst>
          </p:cNvPr>
          <p:cNvSpPr txBox="1"/>
          <p:nvPr/>
        </p:nvSpPr>
        <p:spPr>
          <a:xfrm>
            <a:off x="108009" y="3889732"/>
            <a:ext cx="2743442" cy="261775"/>
          </a:xfrm>
          <a:prstGeom prst="rect">
            <a:avLst/>
          </a:prstGeom>
          <a:noFill/>
        </p:spPr>
        <p:txBody>
          <a:bodyPr rot="0" spcFirstLastPara="0" vertOverflow="overflow" horzOverflow="overflow" vert="horz" wrap="square" lIns="64806" tIns="32403" rIns="64806" bIns="32403" numCol="1" spcCol="0" rtlCol="0" fromWordArt="0" anchor="t" anchorCtr="0" forceAA="0" compatLnSpc="1">
            <a:prstTxWarp prst="textNoShape">
              <a:avLst/>
            </a:prstTxWarp>
            <a:spAutoFit/>
          </a:bodyPr>
          <a:lstStyle/>
          <a:p>
            <a:pPr defTabSz="324018"/>
            <a:r>
              <a:rPr lang="en-GB" sz="1276">
                <a:solidFill>
                  <a:prstClr val="black"/>
                </a:solidFill>
                <a:latin typeface="Aptos" panose="02110004020202020204"/>
                <a:hlinkClick r:id="rId4"/>
              </a:rPr>
              <a:t>Book here - link</a:t>
            </a:r>
            <a:endParaRPr lang="en-GB" sz="1276">
              <a:solidFill>
                <a:prstClr val="black"/>
              </a:solidFill>
              <a:latin typeface="Aptos" panose="02110004020202020204"/>
            </a:endParaRPr>
          </a:p>
        </p:txBody>
      </p:sp>
      <p:sp>
        <p:nvSpPr>
          <p:cNvPr id="8" name="TextBox 7">
            <a:extLst>
              <a:ext uri="{FF2B5EF4-FFF2-40B4-BE49-F238E27FC236}">
                <a16:creationId xmlns:a16="http://schemas.microsoft.com/office/drawing/2014/main" id="{3C9BF9D4-17EC-46D9-B933-69B470DC07D1}"/>
              </a:ext>
            </a:extLst>
          </p:cNvPr>
          <p:cNvSpPr txBox="1"/>
          <p:nvPr/>
        </p:nvSpPr>
        <p:spPr>
          <a:xfrm>
            <a:off x="4309580" y="3752920"/>
            <a:ext cx="1890167" cy="261775"/>
          </a:xfrm>
          <a:prstGeom prst="rect">
            <a:avLst/>
          </a:prstGeom>
          <a:noFill/>
        </p:spPr>
        <p:txBody>
          <a:bodyPr rot="0" spcFirstLastPara="0" vertOverflow="overflow" horzOverflow="overflow" vert="horz" wrap="square" lIns="64806" tIns="32403" rIns="64806" bIns="32403" numCol="1" spcCol="0" rtlCol="0" fromWordArt="0" anchor="t" anchorCtr="0" forceAA="0" compatLnSpc="1">
            <a:prstTxWarp prst="textNoShape">
              <a:avLst/>
            </a:prstTxWarp>
            <a:spAutoFit/>
          </a:bodyPr>
          <a:lstStyle/>
          <a:p>
            <a:pPr defTabSz="324018"/>
            <a:r>
              <a:rPr lang="en-GB" sz="1276">
                <a:solidFill>
                  <a:prstClr val="black"/>
                </a:solidFill>
                <a:latin typeface="Aptos" panose="02110004020202020204"/>
                <a:hlinkClick r:id="rId5"/>
              </a:rPr>
              <a:t>Book here - link</a:t>
            </a:r>
            <a:endParaRPr lang="en-GB" sz="1276">
              <a:solidFill>
                <a:prstClr val="black"/>
              </a:solidFill>
              <a:latin typeface="Aptos" panose="02110004020202020204"/>
            </a:endParaRPr>
          </a:p>
        </p:txBody>
      </p:sp>
    </p:spTree>
    <p:extLst>
      <p:ext uri="{BB962C8B-B14F-4D97-AF65-F5344CB8AC3E}">
        <p14:creationId xmlns:p14="http://schemas.microsoft.com/office/powerpoint/2010/main" val="2834112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E1058-1B61-31B2-B061-DBC97A06A2BA}"/>
              </a:ext>
            </a:extLst>
          </p:cNvPr>
          <p:cNvSpPr>
            <a:spLocks noGrp="1"/>
          </p:cNvSpPr>
          <p:nvPr>
            <p:ph type="title"/>
          </p:nvPr>
        </p:nvSpPr>
        <p:spPr>
          <a:xfrm>
            <a:off x="272797" y="39936"/>
            <a:ext cx="7792263" cy="598239"/>
          </a:xfrm>
        </p:spPr>
        <p:txBody>
          <a:bodyPr/>
          <a:lstStyle/>
          <a:p>
            <a:r>
              <a:rPr lang="en-GB" sz="2268" b="1" dirty="0"/>
              <a:t>What is Emotionally Based School Absence/Avoidance (EBSA)?</a:t>
            </a:r>
          </a:p>
        </p:txBody>
      </p:sp>
      <p:sp>
        <p:nvSpPr>
          <p:cNvPr id="3" name="Content Placeholder 2">
            <a:extLst>
              <a:ext uri="{FF2B5EF4-FFF2-40B4-BE49-F238E27FC236}">
                <a16:creationId xmlns:a16="http://schemas.microsoft.com/office/drawing/2014/main" id="{81F3D540-57E1-F54B-C83D-BD4B7D4EFAC9}"/>
              </a:ext>
            </a:extLst>
          </p:cNvPr>
          <p:cNvSpPr>
            <a:spLocks noGrp="1"/>
          </p:cNvSpPr>
          <p:nvPr>
            <p:ph idx="1"/>
          </p:nvPr>
        </p:nvSpPr>
        <p:spPr>
          <a:xfrm>
            <a:off x="442600" y="638175"/>
            <a:ext cx="7452658" cy="3557436"/>
          </a:xfrm>
        </p:spPr>
        <p:txBody>
          <a:bodyPr/>
          <a:lstStyle/>
          <a:p>
            <a:pPr>
              <a:buFont typeface="Arial" panose="020B0604020202020204" pitchFamily="34" charset="0"/>
              <a:buChar char="•"/>
            </a:pPr>
            <a:r>
              <a:rPr lang="en-GB" sz="1800" dirty="0"/>
              <a:t>‘Reduced attendance or non-attendance at school where the avoidance is driven by emotional distress’ </a:t>
            </a:r>
            <a:r>
              <a:rPr lang="en-GB" sz="1800" dirty="0">
                <a:solidFill>
                  <a:srgbClr val="000000"/>
                </a:solidFill>
              </a:rPr>
              <a:t>(Lester and </a:t>
            </a:r>
            <a:r>
              <a:rPr lang="en-GB" sz="1800" dirty="0" err="1">
                <a:solidFill>
                  <a:srgbClr val="000000"/>
                </a:solidFill>
              </a:rPr>
              <a:t>Michelsomn</a:t>
            </a:r>
            <a:r>
              <a:rPr lang="en-GB" sz="1800" dirty="0">
                <a:solidFill>
                  <a:srgbClr val="000000"/>
                </a:solidFill>
              </a:rPr>
              <a:t>, 2024)</a:t>
            </a:r>
          </a:p>
          <a:p>
            <a:pPr>
              <a:buFont typeface="Arial" panose="020B0604020202020204" pitchFamily="34" charset="0"/>
              <a:buChar char="•"/>
            </a:pPr>
            <a:endParaRPr lang="en-GB" sz="1800" dirty="0">
              <a:solidFill>
                <a:srgbClr val="000000"/>
              </a:solidFill>
            </a:endParaRPr>
          </a:p>
          <a:p>
            <a:pPr>
              <a:buFont typeface="Arial" panose="020B0604020202020204" pitchFamily="34" charset="0"/>
              <a:buChar char="•"/>
            </a:pPr>
            <a:r>
              <a:rPr lang="en-GB" sz="1800" dirty="0">
                <a:solidFill>
                  <a:srgbClr val="000000"/>
                </a:solidFill>
              </a:rPr>
              <a:t>EBSA arises from a complex interplay between predisposing factors and a precipitating event or change in the child’s circumstances. It is not </a:t>
            </a:r>
            <a:r>
              <a:rPr lang="en-US" sz="1800" dirty="0">
                <a:solidFill>
                  <a:srgbClr val="000000"/>
                </a:solidFill>
              </a:rPr>
              <a:t>a condition/psychiatric disorder but often co-occurs with anxiety and/or mood disorders</a:t>
            </a:r>
            <a:endParaRPr lang="en-GB" sz="1800" dirty="0">
              <a:solidFill>
                <a:srgbClr val="000000"/>
              </a:solidFill>
            </a:endParaRPr>
          </a:p>
          <a:p>
            <a:pPr marL="0" indent="0">
              <a:buNone/>
            </a:pPr>
            <a:endParaRPr lang="en-GB" sz="1800" dirty="0">
              <a:solidFill>
                <a:srgbClr val="000000"/>
              </a:solidFill>
            </a:endParaRPr>
          </a:p>
          <a:p>
            <a:pPr>
              <a:buFont typeface="Arial" panose="020B0604020202020204" pitchFamily="34" charset="0"/>
              <a:buChar char="•"/>
            </a:pPr>
            <a:r>
              <a:rPr lang="en-GB" sz="1800" dirty="0">
                <a:solidFill>
                  <a:srgbClr val="000000"/>
                </a:solidFill>
              </a:rPr>
              <a:t>Even when children do manage to attend school, their anxiety may impair access to learning</a:t>
            </a:r>
          </a:p>
          <a:p>
            <a:pPr marL="0" indent="0">
              <a:buNone/>
            </a:pPr>
            <a:endParaRPr lang="en-GB" sz="1800" dirty="0">
              <a:solidFill>
                <a:srgbClr val="000000"/>
              </a:solidFill>
            </a:endParaRPr>
          </a:p>
          <a:p>
            <a:pPr>
              <a:buFont typeface="Arial" panose="020B0604020202020204" pitchFamily="34" charset="0"/>
              <a:buChar char="•"/>
            </a:pPr>
            <a:r>
              <a:rPr lang="en-GB" sz="1800" dirty="0">
                <a:solidFill>
                  <a:srgbClr val="000000"/>
                </a:solidFill>
              </a:rPr>
              <a:t>Commonly occurs at educational transitions (high risk period is when transitioning from primary to secondary and research also suggests the first 2 years following transition to secondary)</a:t>
            </a:r>
          </a:p>
          <a:p>
            <a:pPr marL="0" indent="0">
              <a:buNone/>
            </a:pPr>
            <a:endParaRPr lang="en-GB" sz="1800" dirty="0">
              <a:solidFill>
                <a:srgbClr val="000000"/>
              </a:solidFill>
              <a:latin typeface="Calibri" panose="020F0502020204030204" pitchFamily="34" charset="0"/>
            </a:endParaRPr>
          </a:p>
          <a:p>
            <a:r>
              <a:rPr lang="en-GB" sz="1800" dirty="0">
                <a:solidFill>
                  <a:srgbClr val="000000"/>
                </a:solidFill>
                <a:latin typeface="Calibri" panose="020F0502020204030204" pitchFamily="34" charset="0"/>
              </a:rPr>
              <a:t>Research tells us that children with EBSA often don’t feel listened to and understood </a:t>
            </a:r>
            <a:endParaRPr lang="en-GB" sz="1800" dirty="0"/>
          </a:p>
          <a:p>
            <a:pPr>
              <a:buFont typeface="Arial" panose="020B0604020202020204" pitchFamily="34" charset="0"/>
              <a:buChar char="•"/>
            </a:pPr>
            <a:endParaRPr lang="en-GB" sz="1276" dirty="0">
              <a:solidFill>
                <a:srgbClr val="000000"/>
              </a:solidFill>
            </a:endParaRPr>
          </a:p>
          <a:p>
            <a:pPr>
              <a:buFont typeface="Arial" panose="020B0604020202020204" pitchFamily="34" charset="0"/>
              <a:buChar char="•"/>
            </a:pPr>
            <a:endParaRPr lang="en-GB" sz="1276" dirty="0">
              <a:solidFill>
                <a:srgbClr val="000000"/>
              </a:solidFill>
            </a:endParaRPr>
          </a:p>
        </p:txBody>
      </p:sp>
    </p:spTree>
    <p:extLst>
      <p:ext uri="{BB962C8B-B14F-4D97-AF65-F5344CB8AC3E}">
        <p14:creationId xmlns:p14="http://schemas.microsoft.com/office/powerpoint/2010/main" val="1249428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7865B59-958F-2544-1381-1381DF1E8C10}"/>
              </a:ext>
            </a:extLst>
          </p:cNvPr>
          <p:cNvSpPr>
            <a:spLocks noGrp="1" noChangeArrowheads="1"/>
          </p:cNvSpPr>
          <p:nvPr>
            <p:ph type="title"/>
          </p:nvPr>
        </p:nvSpPr>
        <p:spPr bwMode="auto">
          <a:xfrm>
            <a:off x="2133188" y="1518024"/>
            <a:ext cx="4374386" cy="488293"/>
          </a:xfrm>
        </p:spPr>
        <p:txBody>
          <a:bodyPr vert="horz" wrap="square" lIns="48604" tIns="24302" rIns="48604" bIns="24302" numCol="1" rtlCol="0" anchor="t" anchorCtr="0" compatLnSpc="1">
            <a:prstTxWarp prst="textNoShape">
              <a:avLst/>
            </a:prstTxWarp>
            <a:normAutofit fontScale="90000"/>
          </a:bodyPr>
          <a:lstStyle/>
          <a:p>
            <a:pPr>
              <a:defRPr/>
            </a:pPr>
            <a:r>
              <a:rPr lang="en-GB" altLang="en-US" b="1">
                <a:ea typeface="UD Digi Kyokasho NK-B" panose="02020700000000000000" pitchFamily="18" charset="-128"/>
              </a:rPr>
              <a:t>Spectrum of EBSA</a:t>
            </a:r>
          </a:p>
        </p:txBody>
      </p:sp>
      <p:graphicFrame>
        <p:nvGraphicFramePr>
          <p:cNvPr id="2" name="Diagram 1">
            <a:extLst>
              <a:ext uri="{FF2B5EF4-FFF2-40B4-BE49-F238E27FC236}">
                <a16:creationId xmlns:a16="http://schemas.microsoft.com/office/drawing/2014/main" id="{A27984EB-3C8E-4FF6-D538-78847CD55923}"/>
              </a:ext>
            </a:extLst>
          </p:cNvPr>
          <p:cNvGraphicFramePr/>
          <p:nvPr/>
        </p:nvGraphicFramePr>
        <p:xfrm>
          <a:off x="870525" y="1445581"/>
          <a:ext cx="7247611" cy="3853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8" name="TextBox 2">
            <a:extLst>
              <a:ext uri="{FF2B5EF4-FFF2-40B4-BE49-F238E27FC236}">
                <a16:creationId xmlns:a16="http://schemas.microsoft.com/office/drawing/2014/main" id="{2AFD5EB6-9825-8EC0-FA6C-3A3D614AEDA0}"/>
              </a:ext>
            </a:extLst>
          </p:cNvPr>
          <p:cNvSpPr txBox="1">
            <a:spLocks noChangeArrowheads="1"/>
          </p:cNvSpPr>
          <p:nvPr/>
        </p:nvSpPr>
        <p:spPr bwMode="auto">
          <a:xfrm>
            <a:off x="3835464" y="4704304"/>
            <a:ext cx="3725203" cy="28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48035"/>
            <a:r>
              <a:rPr lang="en-GB" altLang="en-US" sz="1276">
                <a:solidFill>
                  <a:prstClr val="black"/>
                </a:solidFill>
              </a:rPr>
              <a:t>Adapted from Kearney, C., &amp; Albano, A. (2018)</a:t>
            </a:r>
          </a:p>
        </p:txBody>
      </p:sp>
    </p:spTree>
    <p:extLst>
      <p:ext uri="{BB962C8B-B14F-4D97-AF65-F5344CB8AC3E}">
        <p14:creationId xmlns:p14="http://schemas.microsoft.com/office/powerpoint/2010/main" val="626070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D2DCA-4DF0-4BA5-8ED4-EAA1B8FB91B4}"/>
              </a:ext>
            </a:extLst>
          </p:cNvPr>
          <p:cNvSpPr>
            <a:spLocks noGrp="1"/>
          </p:cNvSpPr>
          <p:nvPr>
            <p:ph type="title"/>
          </p:nvPr>
        </p:nvSpPr>
        <p:spPr/>
        <p:txBody>
          <a:bodyPr/>
          <a:lstStyle/>
          <a:p>
            <a:r>
              <a:rPr lang="en-GB"/>
              <a:t>Anxiety and Emotionally Based School Avoidance </a:t>
            </a:r>
          </a:p>
        </p:txBody>
      </p:sp>
      <p:sp>
        <p:nvSpPr>
          <p:cNvPr id="3" name="Content Placeholder 2">
            <a:extLst>
              <a:ext uri="{FF2B5EF4-FFF2-40B4-BE49-F238E27FC236}">
                <a16:creationId xmlns:a16="http://schemas.microsoft.com/office/drawing/2014/main" id="{2D122BEF-EE96-4E66-85E3-358E99EAF6F5}"/>
              </a:ext>
            </a:extLst>
          </p:cNvPr>
          <p:cNvSpPr>
            <a:spLocks noGrp="1"/>
          </p:cNvSpPr>
          <p:nvPr>
            <p:ph idx="1"/>
          </p:nvPr>
        </p:nvSpPr>
        <p:spPr>
          <a:xfrm>
            <a:off x="6679340" y="2290322"/>
            <a:ext cx="1695272" cy="1842260"/>
          </a:xfrm>
        </p:spPr>
        <p:txBody>
          <a:bodyPr/>
          <a:lstStyle/>
          <a:p>
            <a:pPr marL="0" indent="0">
              <a:buNone/>
            </a:pPr>
            <a:r>
              <a:rPr lang="en-GB" sz="1701"/>
              <a:t>Diagram showing the initial anxiety causing the non-attendance and the secondary maintenance factors.</a:t>
            </a:r>
          </a:p>
        </p:txBody>
      </p:sp>
      <p:pic>
        <p:nvPicPr>
          <p:cNvPr id="6" name="Picture 5" descr="Diagram&#10;&#10;Description automatically generated">
            <a:extLst>
              <a:ext uri="{FF2B5EF4-FFF2-40B4-BE49-F238E27FC236}">
                <a16:creationId xmlns:a16="http://schemas.microsoft.com/office/drawing/2014/main" id="{B7E96425-8D72-4823-BAC1-7876A8840469}"/>
              </a:ext>
            </a:extLst>
          </p:cNvPr>
          <p:cNvPicPr/>
          <p:nvPr/>
        </p:nvPicPr>
        <p:blipFill>
          <a:blip r:embed="rId3">
            <a:extLst>
              <a:ext uri="{28A0092B-C50C-407E-A947-70E740481C1C}">
                <a14:useLocalDpi xmlns:a14="http://schemas.microsoft.com/office/drawing/2010/main" val="0"/>
              </a:ext>
            </a:extLst>
          </a:blip>
          <a:stretch>
            <a:fillRect/>
          </a:stretch>
        </p:blipFill>
        <p:spPr>
          <a:xfrm>
            <a:off x="1552009" y="2030363"/>
            <a:ext cx="5057834" cy="3128234"/>
          </a:xfrm>
          <a:prstGeom prst="rect">
            <a:avLst/>
          </a:prstGeom>
        </p:spPr>
      </p:pic>
    </p:spTree>
    <p:extLst>
      <p:ext uri="{BB962C8B-B14F-4D97-AF65-F5344CB8AC3E}">
        <p14:creationId xmlns:p14="http://schemas.microsoft.com/office/powerpoint/2010/main" val="1562709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22A4-39E7-D902-365E-25F188741691}"/>
              </a:ext>
            </a:extLst>
          </p:cNvPr>
          <p:cNvSpPr>
            <a:spLocks noGrp="1"/>
          </p:cNvSpPr>
          <p:nvPr>
            <p:ph type="title"/>
          </p:nvPr>
        </p:nvSpPr>
        <p:spPr>
          <a:xfrm>
            <a:off x="594052" y="932767"/>
            <a:ext cx="2012905" cy="1680489"/>
          </a:xfrm>
        </p:spPr>
        <p:txBody>
          <a:bodyPr vert="horz" lIns="64806" tIns="32403" rIns="64806" bIns="32403" rtlCol="0" anchor="ctr">
            <a:normAutofit/>
          </a:bodyPr>
          <a:lstStyle/>
          <a:p>
            <a:r>
              <a:rPr lang="en-US" sz="2268">
                <a:solidFill>
                  <a:srgbClr val="FFFFFF"/>
                </a:solidFill>
              </a:rPr>
              <a:t>Anxiety Curve</a:t>
            </a:r>
          </a:p>
        </p:txBody>
      </p:sp>
      <p:pic>
        <p:nvPicPr>
          <p:cNvPr id="4" name="Content Placeholder 3">
            <a:extLst>
              <a:ext uri="{FF2B5EF4-FFF2-40B4-BE49-F238E27FC236}">
                <a16:creationId xmlns:a16="http://schemas.microsoft.com/office/drawing/2014/main" id="{A3F43253-19EF-173A-5B41-383B64F9431A}"/>
              </a:ext>
            </a:extLst>
          </p:cNvPr>
          <p:cNvPicPr>
            <a:picLocks noGrp="1" noChangeAspect="1"/>
          </p:cNvPicPr>
          <p:nvPr>
            <p:ph idx="1"/>
          </p:nvPr>
        </p:nvPicPr>
        <p:blipFill>
          <a:blip r:embed="rId3"/>
          <a:stretch>
            <a:fillRect/>
          </a:stretch>
        </p:blipFill>
        <p:spPr>
          <a:xfrm>
            <a:off x="1467521" y="1808651"/>
            <a:ext cx="5545043" cy="3562690"/>
          </a:xfrm>
          <a:prstGeom prst="rect">
            <a:avLst/>
          </a:prstGeom>
        </p:spPr>
      </p:pic>
      <p:sp>
        <p:nvSpPr>
          <p:cNvPr id="3" name="TextBox 2">
            <a:extLst>
              <a:ext uri="{FF2B5EF4-FFF2-40B4-BE49-F238E27FC236}">
                <a16:creationId xmlns:a16="http://schemas.microsoft.com/office/drawing/2014/main" id="{6B224719-2B86-A008-D158-1A1AACACD9FF}"/>
              </a:ext>
            </a:extLst>
          </p:cNvPr>
          <p:cNvSpPr txBox="1"/>
          <p:nvPr/>
        </p:nvSpPr>
        <p:spPr>
          <a:xfrm>
            <a:off x="1108272" y="1112009"/>
            <a:ext cx="5193850" cy="528606"/>
          </a:xfrm>
          <a:prstGeom prst="rect">
            <a:avLst/>
          </a:prstGeom>
          <a:noFill/>
        </p:spPr>
        <p:txBody>
          <a:bodyPr wrap="square" rtlCol="0">
            <a:spAutoFit/>
          </a:bodyPr>
          <a:lstStyle/>
          <a:p>
            <a:pPr algn="ctr" defTabSz="648035"/>
            <a:r>
              <a:rPr lang="en-GB" sz="2835" b="1" dirty="0">
                <a:solidFill>
                  <a:prstClr val="black"/>
                </a:solidFill>
                <a:latin typeface="Calibri"/>
              </a:rPr>
              <a:t>The Anxiety Curve </a:t>
            </a:r>
          </a:p>
        </p:txBody>
      </p:sp>
    </p:spTree>
    <p:extLst>
      <p:ext uri="{BB962C8B-B14F-4D97-AF65-F5344CB8AC3E}">
        <p14:creationId xmlns:p14="http://schemas.microsoft.com/office/powerpoint/2010/main" val="1407627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F0EF-80E2-414F-9784-DB7F3C4CAA41}"/>
              </a:ext>
            </a:extLst>
          </p:cNvPr>
          <p:cNvSpPr>
            <a:spLocks noGrp="1"/>
          </p:cNvSpPr>
          <p:nvPr>
            <p:ph type="title"/>
          </p:nvPr>
        </p:nvSpPr>
        <p:spPr>
          <a:xfrm>
            <a:off x="142671" y="1070235"/>
            <a:ext cx="7904040" cy="939458"/>
          </a:xfrm>
        </p:spPr>
        <p:txBody>
          <a:bodyPr lIns="64806" tIns="32403" rIns="64806" bIns="32403" anchor="t"/>
          <a:lstStyle/>
          <a:p>
            <a:r>
              <a:rPr lang="en-GB" sz="3118" dirty="0"/>
              <a:t>Function Based Approach </a:t>
            </a:r>
            <a:r>
              <a:rPr lang="en-GB" sz="1984" dirty="0"/>
              <a:t>(Kearney and Silverman, 1990)</a:t>
            </a:r>
            <a:endParaRPr lang="en-GB" sz="1984" dirty="0">
              <a:cs typeface="Calibri"/>
            </a:endParaRPr>
          </a:p>
        </p:txBody>
      </p:sp>
      <p:graphicFrame>
        <p:nvGraphicFramePr>
          <p:cNvPr id="5" name="Content Placeholder 4">
            <a:extLst>
              <a:ext uri="{FF2B5EF4-FFF2-40B4-BE49-F238E27FC236}">
                <a16:creationId xmlns:a16="http://schemas.microsoft.com/office/drawing/2014/main" id="{A0B8A991-B5BE-4BED-A094-2CD93B374906}"/>
              </a:ext>
            </a:extLst>
          </p:cNvPr>
          <p:cNvGraphicFramePr>
            <a:graphicFrameLocks noGrp="1"/>
          </p:cNvGraphicFramePr>
          <p:nvPr>
            <p:ph idx="1"/>
          </p:nvPr>
        </p:nvGraphicFramePr>
        <p:xfrm>
          <a:off x="729866" y="1945561"/>
          <a:ext cx="6990517" cy="2592228"/>
        </p:xfrm>
        <a:graphic>
          <a:graphicData uri="http://schemas.openxmlformats.org/drawingml/2006/table">
            <a:tbl>
              <a:tblPr firstRow="1" firstCol="1" bandRow="1"/>
              <a:tblGrid>
                <a:gridCol w="3494860">
                  <a:extLst>
                    <a:ext uri="{9D8B030D-6E8A-4147-A177-3AD203B41FA5}">
                      <a16:colId xmlns:a16="http://schemas.microsoft.com/office/drawing/2014/main" val="1878193942"/>
                    </a:ext>
                  </a:extLst>
                </a:gridCol>
                <a:gridCol w="3495657">
                  <a:extLst>
                    <a:ext uri="{9D8B030D-6E8A-4147-A177-3AD203B41FA5}">
                      <a16:colId xmlns:a16="http://schemas.microsoft.com/office/drawing/2014/main" val="3631484736"/>
                    </a:ext>
                  </a:extLst>
                </a:gridCol>
              </a:tblGrid>
              <a:tr h="1296114">
                <a:tc>
                  <a:txBody>
                    <a:bodyPr/>
                    <a:lstStyle/>
                    <a:p>
                      <a:pPr marL="342900" lvl="0" indent="-342900" algn="ctr">
                        <a:spcAft>
                          <a:spcPts val="0"/>
                        </a:spcAft>
                        <a:buFont typeface="+mj-lt"/>
                        <a:buAutoNum type="arabicPeriod"/>
                      </a:pPr>
                      <a:r>
                        <a:rPr lang="en-GB" sz="1700" b="1" dirty="0">
                          <a:effectLst/>
                          <a:latin typeface="Calibri" panose="020F0502020204030204" pitchFamily="34" charset="0"/>
                          <a:ea typeface="Calibri" panose="020F0502020204030204" pitchFamily="34" charset="0"/>
                          <a:cs typeface="Times New Roman" panose="02020603050405020304" pitchFamily="18" charset="0"/>
                        </a:rPr>
                        <a:t>To avoid uncomfortable feelings brought on by attending school, such as feelings of</a:t>
                      </a:r>
                    </a:p>
                    <a:p>
                      <a:pPr algn="ctr">
                        <a:spcAft>
                          <a:spcPts val="0"/>
                        </a:spcAft>
                      </a:pPr>
                      <a:r>
                        <a:rPr lang="en-GB" sz="1700" b="1" dirty="0">
                          <a:effectLst/>
                          <a:latin typeface="Calibri" panose="020F0502020204030204" pitchFamily="34" charset="0"/>
                          <a:ea typeface="Calibri" panose="020F0502020204030204" pitchFamily="34" charset="0"/>
                          <a:cs typeface="Times New Roman" panose="02020603050405020304" pitchFamily="18" charset="0"/>
                        </a:rPr>
                        <a:t>anxiety or low mood.</a:t>
                      </a:r>
                    </a:p>
                  </a:txBody>
                  <a:tcPr marL="48604" marR="48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lvl="0" indent="0" algn="ctr">
                        <a:spcAft>
                          <a:spcPts val="0"/>
                        </a:spcAft>
                        <a:buFont typeface="+mj-lt"/>
                        <a:buNone/>
                      </a:pPr>
                      <a:r>
                        <a:rPr lang="en-GB" sz="1700" b="1" dirty="0">
                          <a:effectLst/>
                          <a:latin typeface="Calibri" panose="020F0502020204030204" pitchFamily="34" charset="0"/>
                          <a:ea typeface="Calibri" panose="020F0502020204030204" pitchFamily="34" charset="0"/>
                          <a:cs typeface="Times New Roman" panose="02020603050405020304" pitchFamily="18" charset="0"/>
                        </a:rPr>
                        <a:t>2. To avoid situations that might be stressful, such as academic demands, social pressures</a:t>
                      </a:r>
                    </a:p>
                    <a:p>
                      <a:pPr algn="ctr">
                        <a:spcAft>
                          <a:spcPts val="0"/>
                        </a:spcAft>
                      </a:pPr>
                      <a:r>
                        <a:rPr lang="en-GB" sz="1700" b="1" dirty="0">
                          <a:effectLst/>
                          <a:latin typeface="Calibri" panose="020F0502020204030204" pitchFamily="34" charset="0"/>
                          <a:ea typeface="Calibri" panose="020F0502020204030204" pitchFamily="34" charset="0"/>
                          <a:cs typeface="Times New Roman" panose="02020603050405020304" pitchFamily="18" charset="0"/>
                        </a:rPr>
                        <a:t>and/or aspects of the school environment.</a:t>
                      </a:r>
                    </a:p>
                  </a:txBody>
                  <a:tcPr marL="48604" marR="48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extLst>
                  <a:ext uri="{0D108BD9-81ED-4DB2-BD59-A6C34878D82A}">
                    <a16:rowId xmlns:a16="http://schemas.microsoft.com/office/drawing/2014/main" val="3950379453"/>
                  </a:ext>
                </a:extLst>
              </a:tr>
              <a:tr h="1296114">
                <a:tc>
                  <a:txBody>
                    <a:bodyPr/>
                    <a:lstStyle/>
                    <a:p>
                      <a:pPr marL="0" lvl="0" indent="0" algn="ctr">
                        <a:spcAft>
                          <a:spcPts val="0"/>
                        </a:spcAft>
                        <a:buFont typeface="+mj-lt"/>
                        <a:buNone/>
                      </a:pPr>
                      <a:r>
                        <a:rPr lang="en-GB" sz="1700" b="1">
                          <a:effectLst/>
                          <a:latin typeface="Calibri" panose="020F0502020204030204" pitchFamily="34" charset="0"/>
                          <a:ea typeface="Calibri" panose="020F0502020204030204" pitchFamily="34" charset="0"/>
                          <a:cs typeface="Times New Roman" panose="02020603050405020304" pitchFamily="18" charset="0"/>
                        </a:rPr>
                        <a:t>3. To reduce separation anxiety or to gain attention and connection from significant others, such as parents</a:t>
                      </a:r>
                    </a:p>
                    <a:p>
                      <a:pPr algn="ctr">
                        <a:spcAft>
                          <a:spcPts val="0"/>
                        </a:spcAft>
                      </a:pPr>
                      <a:r>
                        <a:rPr lang="en-GB" sz="1700" b="1">
                          <a:effectLst/>
                          <a:latin typeface="Calibri" panose="020F0502020204030204" pitchFamily="34" charset="0"/>
                          <a:ea typeface="Calibri" panose="020F0502020204030204" pitchFamily="34" charset="0"/>
                          <a:cs typeface="Times New Roman" panose="02020603050405020304" pitchFamily="18" charset="0"/>
                        </a:rPr>
                        <a:t>or other family members.</a:t>
                      </a:r>
                    </a:p>
                  </a:txBody>
                  <a:tcPr marL="48604" marR="48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lvl="0" indent="0" algn="ctr">
                        <a:spcAft>
                          <a:spcPts val="0"/>
                        </a:spcAft>
                        <a:buFont typeface="+mj-lt"/>
                        <a:buNone/>
                      </a:pPr>
                      <a:r>
                        <a:rPr lang="en-GB" sz="1700" b="1" dirty="0">
                          <a:effectLst/>
                          <a:latin typeface="Calibri" panose="020F0502020204030204" pitchFamily="34" charset="0"/>
                          <a:ea typeface="Calibri" panose="020F0502020204030204" pitchFamily="34" charset="0"/>
                          <a:cs typeface="Times New Roman" panose="02020603050405020304" pitchFamily="18" charset="0"/>
                        </a:rPr>
                        <a:t>4.To engage in rewarding experiences outside of school, such as going shopping or playing</a:t>
                      </a:r>
                    </a:p>
                    <a:p>
                      <a:pPr algn="ctr">
                        <a:spcAft>
                          <a:spcPts val="0"/>
                        </a:spcAft>
                      </a:pPr>
                      <a:r>
                        <a:rPr lang="en-GB" sz="1700" b="1" dirty="0">
                          <a:effectLst/>
                          <a:latin typeface="Calibri" panose="020F0502020204030204" pitchFamily="34" charset="0"/>
                          <a:ea typeface="Calibri" panose="020F0502020204030204" pitchFamily="34" charset="0"/>
                          <a:cs typeface="Times New Roman" panose="02020603050405020304" pitchFamily="18" charset="0"/>
                        </a:rPr>
                        <a:t>computer games during school time.</a:t>
                      </a:r>
                    </a:p>
                    <a:p>
                      <a:pPr algn="ctr">
                        <a:spcAft>
                          <a:spcPts val="0"/>
                        </a:spcAft>
                      </a:pPr>
                      <a:r>
                        <a:rPr lang="en-GB" sz="17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48604" marR="48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a16="http://schemas.microsoft.com/office/drawing/2014/main" val="3969036332"/>
                  </a:ext>
                </a:extLst>
              </a:tr>
            </a:tbl>
          </a:graphicData>
        </a:graphic>
      </p:graphicFrame>
    </p:spTree>
    <p:extLst>
      <p:ext uri="{BB962C8B-B14F-4D97-AF65-F5344CB8AC3E}">
        <p14:creationId xmlns:p14="http://schemas.microsoft.com/office/powerpoint/2010/main" val="25722962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Metropolitan">
  <a:themeElements>
    <a:clrScheme name="Metropolit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e're Kirklees Powerpoint Deborah Lucas.potx" id="{332DF5C8-9280-4CB9-8C59-B236DFB0930C}" vid="{0429B04D-1EF0-4AFB-BDC5-1F5529174B5F}"/>
    </a:ext>
  </a:extLst>
</a:theme>
</file>

<file path=docProps/app.xml><?xml version="1.0" encoding="utf-8"?>
<Properties xmlns="http://schemas.openxmlformats.org/officeDocument/2006/extended-properties" xmlns:vt="http://schemas.openxmlformats.org/officeDocument/2006/docPropsVTypes">
  <Template>We're Kirklees Powerpoint template_INTERNAL</Template>
  <TotalTime>1333</TotalTime>
  <Words>3545</Words>
  <Application>Microsoft Office PowerPoint</Application>
  <PresentationFormat>Custom</PresentationFormat>
  <Paragraphs>342</Paragraphs>
  <Slides>47</Slides>
  <Notes>26</Notes>
  <HiddenSlides>4</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47</vt:i4>
      </vt:variant>
    </vt:vector>
  </HeadingPairs>
  <TitlesOfParts>
    <vt:vector size="65" baseType="lpstr">
      <vt:lpstr>UD Digi Kyokasho NK-B</vt:lpstr>
      <vt:lpstr>Aparajita</vt:lpstr>
      <vt:lpstr>Aptos</vt:lpstr>
      <vt:lpstr>Aptos Display</vt:lpstr>
      <vt:lpstr>Arial</vt:lpstr>
      <vt:lpstr>Calibri</vt:lpstr>
      <vt:lpstr>Calibri Light</vt:lpstr>
      <vt:lpstr>Comic Sans MS</vt:lpstr>
      <vt:lpstr>Wingdings</vt:lpstr>
      <vt:lpstr>1_Office Theme</vt:lpstr>
      <vt:lpstr>2_Office Theme</vt:lpstr>
      <vt:lpstr>3_Office Theme</vt:lpstr>
      <vt:lpstr>4_Office Theme</vt:lpstr>
      <vt:lpstr>5_Office Theme</vt:lpstr>
      <vt:lpstr>6_Office Theme</vt:lpstr>
      <vt:lpstr>Office Theme</vt:lpstr>
      <vt:lpstr>Metropolitan</vt:lpstr>
      <vt:lpstr>10_Office Theme</vt:lpstr>
      <vt:lpstr>Welcome to SENCoNet  Spring 2026</vt:lpstr>
      <vt:lpstr>PowerPoint Presentation</vt:lpstr>
      <vt:lpstr>Emotionally Based School Avoidance (EBSA)  &amp; ways schools can help</vt:lpstr>
      <vt:lpstr>Aims</vt:lpstr>
      <vt:lpstr>What is Emotionally Based School Absence/Avoidance (EBSA)?</vt:lpstr>
      <vt:lpstr>Spectrum of EBSA</vt:lpstr>
      <vt:lpstr>Anxiety and Emotionally Based School Avoidance </vt:lpstr>
      <vt:lpstr>Anxiety Curve</vt:lpstr>
      <vt:lpstr>Function Based Approach (Kearney and Silverman, 1990)</vt:lpstr>
      <vt:lpstr>4 STEPS </vt:lpstr>
      <vt:lpstr>“School refusal occurs when stress exceeds support, when risks are greater than resilience and when ‘pull’ factors that promote school non-attendance overcome the ‘push’ factors that encourage attendance”  (Thambirajah et al, 2008 p. 33)</vt:lpstr>
      <vt:lpstr>PowerPoint Presentation</vt:lpstr>
      <vt:lpstr>Risk Factors</vt:lpstr>
      <vt:lpstr>Protective Factors</vt:lpstr>
      <vt:lpstr>Masking and Emotionally Based School Absence</vt:lpstr>
      <vt:lpstr>            ‘Teach me about masking’ (NeuroWild) </vt:lpstr>
      <vt:lpstr>PowerPoint Presentation</vt:lpstr>
      <vt:lpstr>PowerPoint Presentation</vt:lpstr>
      <vt:lpstr>A Plan for Supporting EBSA</vt:lpstr>
      <vt:lpstr>  Helped to identify places of comfort and worry.</vt:lpstr>
      <vt:lpstr>Ideal School/Classroom</vt:lpstr>
      <vt:lpstr>Scaling</vt:lpstr>
      <vt:lpstr>Timetable Review – provision review - </vt:lpstr>
      <vt:lpstr>Developing Skills: A gradual approach</vt:lpstr>
      <vt:lpstr>Reading &amp; Resources</vt:lpstr>
      <vt:lpstr>Resources/Readings</vt:lpstr>
      <vt:lpstr>Local Offer ++</vt:lpstr>
      <vt:lpstr> - New Local Offer Lead   - Local Offer review over the    next 6 months  - New branding   -Feedback   -The Local Offer and  integration into the Families  Together Service  </vt:lpstr>
      <vt:lpstr>PowerPoint Presentation</vt:lpstr>
      <vt:lpstr>The White Paper</vt:lpstr>
      <vt:lpstr>Key Legislation Governing SENCO Duties</vt:lpstr>
      <vt:lpstr>Other Legislation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Cluster 14 </vt:lpstr>
      <vt:lpstr>PowerPoint Presentation</vt:lpstr>
      <vt:lpstr>PowerPoint Presentation</vt:lpstr>
      <vt:lpstr>PowerPoint Presentation</vt:lpstr>
      <vt:lpstr>PowerPoint Presentation</vt:lpstr>
      <vt:lpstr>PowerPoint Presentation</vt:lpstr>
      <vt:lpstr>PowerPoint Presentation</vt:lpstr>
      <vt:lpstr>Webinars</vt:lpstr>
    </vt:vector>
  </TitlesOfParts>
  <Company>Kirklees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Grant</dc:creator>
  <cp:lastModifiedBy>Sarah Grant</cp:lastModifiedBy>
  <cp:revision>10</cp:revision>
  <dcterms:created xsi:type="dcterms:W3CDTF">2019-10-30T09:07:00Z</dcterms:created>
  <dcterms:modified xsi:type="dcterms:W3CDTF">2026-02-24T17:07:11Z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2127eb8-1c2a-4c17-86cc-a5ba0926d1f9_Enabled">
    <vt:lpwstr>true</vt:lpwstr>
  </property>
  <property fmtid="{D5CDD505-2E9C-101B-9397-08002B2CF9AE}" pid="3" name="MSIP_Label_22127eb8-1c2a-4c17-86cc-a5ba0926d1f9_SetDate">
    <vt:lpwstr>2023-03-20T11:20:22Z</vt:lpwstr>
  </property>
  <property fmtid="{D5CDD505-2E9C-101B-9397-08002B2CF9AE}" pid="4" name="MSIP_Label_22127eb8-1c2a-4c17-86cc-a5ba0926d1f9_Method">
    <vt:lpwstr>Standard</vt:lpwstr>
  </property>
  <property fmtid="{D5CDD505-2E9C-101B-9397-08002B2CF9AE}" pid="5" name="MSIP_Label_22127eb8-1c2a-4c17-86cc-a5ba0926d1f9_Name">
    <vt:lpwstr>22127eb8-1c2a-4c17-86cc-a5ba0926d1f9</vt:lpwstr>
  </property>
  <property fmtid="{D5CDD505-2E9C-101B-9397-08002B2CF9AE}" pid="6" name="MSIP_Label_22127eb8-1c2a-4c17-86cc-a5ba0926d1f9_SiteId">
    <vt:lpwstr>61d0734f-7fce-4063-b638-09ac5ad5a43f</vt:lpwstr>
  </property>
  <property fmtid="{D5CDD505-2E9C-101B-9397-08002B2CF9AE}" pid="7" name="MSIP_Label_22127eb8-1c2a-4c17-86cc-a5ba0926d1f9_ContentBits">
    <vt:lpwstr>0</vt:lpwstr>
  </property>
</Properties>
</file>